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7"/>
  </p:notesMasterIdLst>
  <p:handoutMasterIdLst>
    <p:handoutMasterId r:id="rId8"/>
  </p:handoutMasterIdLst>
  <p:sldIdLst>
    <p:sldId id="265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8B204F-0585-9F90-FA83-CEC0ED7E2829}" name="Jørn Johansen" initials="JJ" userId="S::jorn.johansen@sanitetskvinnene.no::6821f822-6f69-4534-919c-2e538065a0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C6C"/>
    <a:srgbClr val="2D7590"/>
    <a:srgbClr val="A7C0CB"/>
    <a:srgbClr val="1D6F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37CCF1-DA3D-42CC-8F66-A91AB89D5255}" v="16" dt="2026-08-24T12:50:38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09" autoAdjust="0"/>
  </p:normalViewPr>
  <p:slideViewPr>
    <p:cSldViewPr snapToGrid="0">
      <p:cViewPr varScale="1">
        <p:scale>
          <a:sx n="150" d="100"/>
          <a:sy n="150" d="100"/>
        </p:scale>
        <p:origin x="294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24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BD2BCB-F5B1-41E5-ADC7-357D0D140445}" type="doc">
      <dgm:prSet loTypeId="urn:microsoft.com/office/officeart/2005/8/layout/orgChart1" loCatId="hierarchy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nb-NO"/>
        </a:p>
      </dgm:t>
    </dgm:pt>
    <dgm:pt modelId="{8A327FE0-C964-4470-815E-B45DBC6007F4}">
      <dgm:prSet phldrT="[Tekst]" phldr="0" custT="1"/>
      <dgm:spPr/>
      <dgm:t>
        <a:bodyPr/>
        <a:lstStyle/>
        <a:p>
          <a:r>
            <a:rPr lang="nb-NO" sz="1400" b="1" u="sng" dirty="0">
              <a:latin typeface="Clear Sans" panose="020B0503030202020304" pitchFamily="34" charset="0"/>
              <a:cs typeface="Clear Sans" panose="020B0503030202020304" pitchFamily="34" charset="0"/>
            </a:rPr>
            <a:t>Generalsekretær</a:t>
          </a:r>
        </a:p>
      </dgm:t>
    </dgm:pt>
    <dgm:pt modelId="{D1064273-8934-4DCD-B0E7-288D93EAD249}" type="parTrans" cxnId="{997B6A2D-5AE8-4BE4-84A1-16DAF046CB1B}">
      <dgm:prSet/>
      <dgm:spPr/>
      <dgm:t>
        <a:bodyPr/>
        <a:lstStyle/>
        <a:p>
          <a:endParaRPr lang="nb-NO"/>
        </a:p>
      </dgm:t>
    </dgm:pt>
    <dgm:pt modelId="{5AFB6755-B6A3-44FE-96D5-F0F65B1671AF}" type="sibTrans" cxnId="{997B6A2D-5AE8-4BE4-84A1-16DAF046CB1B}">
      <dgm:prSet/>
      <dgm:spPr/>
      <dgm:t>
        <a:bodyPr/>
        <a:lstStyle/>
        <a:p>
          <a:endParaRPr lang="nb-NO"/>
        </a:p>
      </dgm:t>
    </dgm:pt>
    <dgm:pt modelId="{14862CE6-3FB6-4B3B-BDB9-FF056CD0E792}">
      <dgm:prSet phldrT="[Tekst]" phldr="0" custT="1"/>
      <dgm:spPr/>
      <dgm:t>
        <a:bodyPr lIns="108000" tIns="36000" anchor="t" anchorCtr="0"/>
        <a:lstStyle/>
        <a:p>
          <a:pPr algn="l">
            <a:spcAft>
              <a:spcPts val="440"/>
            </a:spcAft>
          </a:pPr>
          <a:r>
            <a:rPr lang="nb-NO" sz="1100" b="1" dirty="0">
              <a:latin typeface="Clear Sans" panose="020B0503030202020304" pitchFamily="34" charset="0"/>
              <a:cs typeface="Clear Sans" panose="020B0503030202020304" pitchFamily="34" charset="0"/>
            </a:rPr>
            <a:t>Kvinnehelse</a:t>
          </a:r>
          <a:br>
            <a:rPr lang="nb-NO" sz="1100" b="1" dirty="0">
              <a:latin typeface="Clear Sans" panose="020B0503030202020304" pitchFamily="34" charset="0"/>
              <a:cs typeface="Clear Sans" panose="020B0503030202020304" pitchFamily="34" charset="0"/>
            </a:rPr>
          </a:br>
          <a:endParaRPr lang="nb-NO" sz="1100" b="1" dirty="0">
            <a:latin typeface="Clear Sans" panose="020B0503030202020304" pitchFamily="34" charset="0"/>
            <a:cs typeface="Clear Sans" panose="020B0503030202020304" pitchFamily="34" charset="0"/>
          </a:endParaRPr>
        </a:p>
        <a:p>
          <a:pPr algn="l">
            <a:spcAft>
              <a:spcPts val="440"/>
            </a:spcAft>
          </a:pPr>
          <a:r>
            <a:rPr lang="nb-NO" sz="1000" b="0" u="none" dirty="0">
              <a:latin typeface="Clear Sans" panose="020B0503030202020304" pitchFamily="34" charset="0"/>
              <a:cs typeface="Clear Sans" panose="020B0503030202020304" pitchFamily="34" charset="0"/>
            </a:rPr>
            <a:t>Avdelingsleder</a:t>
          </a:r>
        </a:p>
        <a:p>
          <a:pPr algn="l">
            <a:spcAft>
              <a:spcPts val="440"/>
            </a:spcAft>
          </a:pPr>
          <a:r>
            <a:rPr lang="nb-NO" sz="1000" b="0" u="none" dirty="0">
              <a:latin typeface="Clear Sans" panose="020B0503030202020304" pitchFamily="34" charset="0"/>
              <a:cs typeface="Clear Sans" panose="020B0503030202020304" pitchFamily="34" charset="0"/>
            </a:rPr>
            <a:t>Spesialrådgiver kvinnehelse</a:t>
          </a:r>
        </a:p>
        <a:p>
          <a:pPr algn="l">
            <a:spcAft>
              <a:spcPts val="440"/>
            </a:spcAft>
          </a:pPr>
          <a:r>
            <a:rPr lang="nb-NO" sz="1000" b="0" u="none" dirty="0">
              <a:latin typeface="Clear Sans" panose="020B0503030202020304" pitchFamily="34" charset="0"/>
              <a:cs typeface="Clear Sans" panose="020B0503030202020304" pitchFamily="34" charset="0"/>
            </a:rPr>
            <a:t>Seniorrådgiver kvinnehelse</a:t>
          </a:r>
        </a:p>
        <a:p>
          <a:pPr algn="l">
            <a:spcAft>
              <a:spcPts val="440"/>
            </a:spcAft>
          </a:pPr>
          <a:r>
            <a:rPr lang="nb-NO" sz="1000" b="0" u="none" dirty="0">
              <a:latin typeface="Clear Sans" panose="020B0503030202020304" pitchFamily="34" charset="0"/>
              <a:cs typeface="Clear Sans" panose="020B0503030202020304" pitchFamily="34" charset="0"/>
            </a:rPr>
            <a:t>Seniorrådgiver vold og integrering</a:t>
          </a:r>
        </a:p>
        <a:p>
          <a:pPr algn="l">
            <a:spcAft>
              <a:spcPts val="440"/>
            </a:spcAft>
          </a:pPr>
          <a:r>
            <a:rPr lang="nb-NO" sz="1000" b="0" u="none" dirty="0">
              <a:latin typeface="Clear Sans" panose="020B0503030202020304" pitchFamily="34" charset="0"/>
              <a:cs typeface="Clear Sans" panose="020B0503030202020304" pitchFamily="34" charset="0"/>
            </a:rPr>
            <a:t>Seniorrådgiver KHH og koordinator tilskudd</a:t>
          </a:r>
        </a:p>
        <a:p>
          <a:pPr algn="l">
            <a:spcAft>
              <a:spcPts val="440"/>
            </a:spcAft>
          </a:pPr>
          <a:r>
            <a:rPr lang="nb-NO" sz="1000" b="0" u="none" dirty="0">
              <a:latin typeface="Clear Sans" panose="020B0503030202020304" pitchFamily="34" charset="0"/>
              <a:cs typeface="Clear Sans" panose="020B0503030202020304" pitchFamily="34" charset="0"/>
            </a:rPr>
            <a:t>Rådgiver flerkulturell </a:t>
          </a:r>
          <a:r>
            <a:rPr lang="nb-NO" sz="1000" b="0" u="none" dirty="0" err="1">
              <a:latin typeface="Clear Sans" panose="020B0503030202020304" pitchFamily="34" charset="0"/>
              <a:cs typeface="Clear Sans" panose="020B0503030202020304" pitchFamily="34" charset="0"/>
            </a:rPr>
            <a:t>doula</a:t>
          </a:r>
          <a:endParaRPr lang="nb-NO" sz="1000" b="0" u="none" dirty="0">
            <a:latin typeface="Clear Sans" panose="020B0503030202020304" pitchFamily="34" charset="0"/>
            <a:cs typeface="Clear Sans" panose="020B0503030202020304" pitchFamily="34" charset="0"/>
          </a:endParaRPr>
        </a:p>
        <a:p>
          <a:pPr algn="l">
            <a:spcAft>
              <a:spcPts val="440"/>
            </a:spcAft>
          </a:pPr>
          <a:r>
            <a:rPr lang="nb-NO" sz="1000" b="0" u="none" dirty="0">
              <a:latin typeface="Clear Sans" panose="020B0503030202020304" pitchFamily="34" charset="0"/>
              <a:cs typeface="Clear Sans" panose="020B0503030202020304" pitchFamily="34" charset="0"/>
            </a:rPr>
            <a:t>Forskningsansvarlig</a:t>
          </a:r>
          <a:endParaRPr lang="nb-NO" sz="1100" b="1" dirty="0">
            <a:latin typeface="Clear Sans" panose="020B0503030202020304" pitchFamily="34" charset="0"/>
            <a:cs typeface="Clear Sans" panose="020B0503030202020304" pitchFamily="34" charset="0"/>
          </a:endParaRPr>
        </a:p>
      </dgm:t>
    </dgm:pt>
    <dgm:pt modelId="{48ED69B4-FD4F-4D41-9393-B1006787A3DC}" type="parTrans" cxnId="{6AEC975D-EFA8-4D0F-9F07-B3AB3A10CB17}">
      <dgm:prSet/>
      <dgm:spPr/>
      <dgm:t>
        <a:bodyPr/>
        <a:lstStyle/>
        <a:p>
          <a:endParaRPr lang="nb-NO"/>
        </a:p>
      </dgm:t>
    </dgm:pt>
    <dgm:pt modelId="{99D9A864-FB5B-4831-A11D-9B73B14B8932}" type="sibTrans" cxnId="{6AEC975D-EFA8-4D0F-9F07-B3AB3A10CB17}">
      <dgm:prSet/>
      <dgm:spPr/>
      <dgm:t>
        <a:bodyPr/>
        <a:lstStyle/>
        <a:p>
          <a:endParaRPr lang="nb-NO"/>
        </a:p>
      </dgm:t>
    </dgm:pt>
    <dgm:pt modelId="{A8F54D75-E63B-4E95-A089-2D048B42FA22}">
      <dgm:prSet phldrT="[Tekst]" phldr="0" custT="1"/>
      <dgm:spPr/>
      <dgm:t>
        <a:bodyPr lIns="108000" tIns="36000" anchor="t" anchorCtr="0"/>
        <a:lstStyle/>
        <a:p>
          <a:pPr algn="l">
            <a:spcAft>
              <a:spcPts val="440"/>
            </a:spcAft>
          </a:pPr>
          <a:r>
            <a:rPr lang="nb-NO" sz="1100" b="1" u="none" dirty="0">
              <a:latin typeface="Clear Sans" panose="020B0503030202020304" pitchFamily="34" charset="0"/>
              <a:cs typeface="Clear Sans" panose="020B0503030202020304" pitchFamily="34" charset="0"/>
            </a:rPr>
            <a:t>Trygge </a:t>
          </a:r>
          <a:br>
            <a:rPr lang="nb-NO" sz="1100" b="1" u="none" dirty="0">
              <a:latin typeface="Clear Sans" panose="020B0503030202020304" pitchFamily="34" charset="0"/>
              <a:cs typeface="Clear Sans" panose="020B0503030202020304" pitchFamily="34" charset="0"/>
            </a:rPr>
          </a:br>
          <a:r>
            <a:rPr lang="nb-NO" sz="1100" b="1" u="none" dirty="0">
              <a:latin typeface="Clear Sans" panose="020B0503030202020304" pitchFamily="34" charset="0"/>
              <a:cs typeface="Clear Sans" panose="020B0503030202020304" pitchFamily="34" charset="0"/>
            </a:rPr>
            <a:t>lokalsamfunn</a:t>
          </a:r>
        </a:p>
        <a:p>
          <a:pPr algn="l">
            <a:spcAft>
              <a:spcPts val="440"/>
            </a:spcAft>
          </a:pPr>
          <a:r>
            <a:rPr lang="nb-NO" sz="1000" b="0" dirty="0">
              <a:latin typeface="Clear Sans" panose="020B0503030202020304" pitchFamily="34" charset="0"/>
              <a:cs typeface="Clear Sans" panose="020B0503030202020304" pitchFamily="34" charset="0"/>
            </a:rPr>
            <a:t>Avdelingsleder</a:t>
          </a:r>
        </a:p>
        <a:p>
          <a:pPr algn="l">
            <a:spcAft>
              <a:spcPts val="440"/>
            </a:spcAft>
          </a:pPr>
          <a:r>
            <a:rPr lang="nb-NO" sz="1000" b="0" dirty="0">
              <a:latin typeface="Clear Sans" panose="020B0503030202020304" pitchFamily="34" charset="0"/>
              <a:cs typeface="Clear Sans" panose="020B0503030202020304" pitchFamily="34" charset="0"/>
            </a:rPr>
            <a:t>Seniorrådgiver eldre</a:t>
          </a:r>
        </a:p>
        <a:p>
          <a:pPr algn="l">
            <a:spcAft>
              <a:spcPts val="440"/>
            </a:spcAft>
          </a:pPr>
          <a:r>
            <a:rPr lang="nb-NO" sz="1000" b="0" dirty="0">
              <a:latin typeface="Clear Sans" panose="020B0503030202020304" pitchFamily="34" charset="0"/>
              <a:cs typeface="Clear Sans" panose="020B0503030202020304" pitchFamily="34" charset="0"/>
            </a:rPr>
            <a:t>Seniorrådgiver beredskap</a:t>
          </a:r>
        </a:p>
        <a:p>
          <a:pPr algn="l">
            <a:spcAft>
              <a:spcPts val="440"/>
            </a:spcAft>
          </a:pPr>
          <a:r>
            <a:rPr lang="nb-NO" sz="1000" b="0" dirty="0">
              <a:latin typeface="Clear Sans" panose="020B0503030202020304" pitchFamily="34" charset="0"/>
              <a:cs typeface="Clear Sans" panose="020B0503030202020304" pitchFamily="34" charset="0"/>
            </a:rPr>
            <a:t>Rådgiver beredskap</a:t>
          </a:r>
        </a:p>
        <a:p>
          <a:pPr algn="l">
            <a:spcAft>
              <a:spcPts val="440"/>
            </a:spcAft>
          </a:pPr>
          <a:r>
            <a:rPr lang="nb-NO" sz="1000" b="0" dirty="0">
              <a:latin typeface="Clear Sans" panose="020B0503030202020304" pitchFamily="34" charset="0"/>
              <a:cs typeface="Clear Sans" panose="020B0503030202020304" pitchFamily="34" charset="0"/>
            </a:rPr>
            <a:t>Prosjektleder beredskap</a:t>
          </a:r>
          <a:endParaRPr lang="nb-NO" sz="1000" b="0" u="none" dirty="0">
            <a:latin typeface="Clear Sans" panose="020B0503030202020304" pitchFamily="34" charset="0"/>
            <a:cs typeface="Clear Sans" panose="020B0503030202020304" pitchFamily="34" charset="0"/>
          </a:endParaRPr>
        </a:p>
      </dgm:t>
    </dgm:pt>
    <dgm:pt modelId="{72C1DCB1-0C21-43C1-805E-F863CD7731C9}" type="parTrans" cxnId="{B383C300-B314-4288-9EF9-5937EFC3F110}">
      <dgm:prSet/>
      <dgm:spPr/>
      <dgm:t>
        <a:bodyPr/>
        <a:lstStyle/>
        <a:p>
          <a:endParaRPr lang="nb-NO"/>
        </a:p>
      </dgm:t>
    </dgm:pt>
    <dgm:pt modelId="{40104F11-1825-4C43-BED6-12CEC7D368FC}" type="sibTrans" cxnId="{B383C300-B314-4288-9EF9-5937EFC3F110}">
      <dgm:prSet/>
      <dgm:spPr/>
      <dgm:t>
        <a:bodyPr/>
        <a:lstStyle/>
        <a:p>
          <a:endParaRPr lang="nb-NO"/>
        </a:p>
      </dgm:t>
    </dgm:pt>
    <dgm:pt modelId="{46EF8CAE-A88C-41A5-BCAE-0B45FA4897BB}">
      <dgm:prSet phldrT="[Tekst]" phldr="0" custT="1"/>
      <dgm:spPr/>
      <dgm:t>
        <a:bodyPr lIns="108000" tIns="36000" anchor="t" anchorCtr="0"/>
        <a:lstStyle/>
        <a:p>
          <a:pPr algn="l">
            <a:spcAft>
              <a:spcPts val="440"/>
            </a:spcAft>
          </a:pPr>
          <a:r>
            <a:rPr lang="nb-NO" sz="1100" b="1" u="none" dirty="0">
              <a:latin typeface="Clear Sans" panose="020B0503030202020304" pitchFamily="34" charset="0"/>
              <a:cs typeface="Clear Sans" panose="020B0503030202020304" pitchFamily="34" charset="0"/>
            </a:rPr>
            <a:t>Kommunikasjon </a:t>
          </a:r>
          <a:br>
            <a:rPr lang="nb-NO" sz="1100" b="1" u="none" dirty="0">
              <a:latin typeface="Clear Sans" panose="020B0503030202020304" pitchFamily="34" charset="0"/>
              <a:cs typeface="Clear Sans" panose="020B0503030202020304" pitchFamily="34" charset="0"/>
            </a:rPr>
          </a:br>
          <a:r>
            <a:rPr lang="nb-NO" sz="1100" b="1" u="none" dirty="0">
              <a:latin typeface="Clear Sans" panose="020B0503030202020304" pitchFamily="34" charset="0"/>
              <a:cs typeface="Clear Sans" panose="020B0503030202020304" pitchFamily="34" charset="0"/>
            </a:rPr>
            <a:t>og marked</a:t>
          </a: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Avdelingsleder</a:t>
          </a: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Senior kommunikasjonsrådgiver</a:t>
          </a: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Næringslivsansvarlig</a:t>
          </a:r>
        </a:p>
        <a:p>
          <a:pPr algn="l" rtl="0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Rådgiver kampanjer og innsamling</a:t>
          </a: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Webredaktør/kampanjerådgiver</a:t>
          </a: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Rådgiver </a:t>
          </a:r>
          <a:r>
            <a:rPr lang="nb-NO" sz="1000" dirty="0" err="1">
              <a:latin typeface="Clear Sans" panose="020B0503030202020304" pitchFamily="34" charset="0"/>
              <a:cs typeface="Clear Sans" panose="020B0503030202020304" pitchFamily="34" charset="0"/>
            </a:rPr>
            <a:t>SoMe</a:t>
          </a:r>
          <a:endParaRPr lang="nb-NO" sz="1000" dirty="0">
            <a:latin typeface="Clear Sans" panose="020B0503030202020304" pitchFamily="34" charset="0"/>
            <a:cs typeface="Clear Sans" panose="020B0503030202020304" pitchFamily="34" charset="0"/>
          </a:endParaRP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Ansvarlig medlemsservice</a:t>
          </a: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Rådgiver medlemsservice</a:t>
          </a:r>
        </a:p>
      </dgm:t>
    </dgm:pt>
    <dgm:pt modelId="{D7E9A6BE-380B-4740-BC08-DF7B2CDDFB34}" type="parTrans" cxnId="{46F19890-153B-4CCF-952D-F58A46850F2B}">
      <dgm:prSet/>
      <dgm:spPr/>
      <dgm:t>
        <a:bodyPr/>
        <a:lstStyle/>
        <a:p>
          <a:endParaRPr lang="nb-NO"/>
        </a:p>
      </dgm:t>
    </dgm:pt>
    <dgm:pt modelId="{3442A86B-BCF9-4955-9F1A-519645A3CA1A}" type="sibTrans" cxnId="{46F19890-153B-4CCF-952D-F58A46850F2B}">
      <dgm:prSet/>
      <dgm:spPr/>
      <dgm:t>
        <a:bodyPr/>
        <a:lstStyle/>
        <a:p>
          <a:endParaRPr lang="nb-NO"/>
        </a:p>
      </dgm:t>
    </dgm:pt>
    <dgm:pt modelId="{38A2B668-548C-4E43-BD25-9BDDBD295670}">
      <dgm:prSet phldrT="[Tekst]" phldr="0" custT="1"/>
      <dgm:spPr/>
      <dgm:t>
        <a:bodyPr lIns="108000" tIns="36000" anchor="t" anchorCtr="0"/>
        <a:lstStyle/>
        <a:p>
          <a:pPr algn="l">
            <a:spcAft>
              <a:spcPts val="440"/>
            </a:spcAft>
          </a:pPr>
          <a:r>
            <a:rPr lang="nb-NO" sz="1100" b="1" dirty="0">
              <a:latin typeface="Clear Sans" panose="020B0503030202020304" pitchFamily="34" charset="0"/>
              <a:cs typeface="Clear Sans" panose="020B0503030202020304" pitchFamily="34" charset="0"/>
            </a:rPr>
            <a:t>Veiledningssenter </a:t>
          </a:r>
          <a:br>
            <a:rPr lang="nb-NO" sz="1100" b="1" dirty="0">
              <a:latin typeface="Clear Sans" panose="020B0503030202020304" pitchFamily="34" charset="0"/>
              <a:cs typeface="Clear Sans" panose="020B0503030202020304" pitchFamily="34" charset="0"/>
            </a:rPr>
          </a:br>
          <a:r>
            <a:rPr lang="nb-NO" sz="1100" b="1" dirty="0">
              <a:latin typeface="Clear Sans" panose="020B0503030202020304" pitchFamily="34" charset="0"/>
              <a:cs typeface="Clear Sans" panose="020B0503030202020304" pitchFamily="34" charset="0"/>
            </a:rPr>
            <a:t>for pårørende</a:t>
          </a: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Leder</a:t>
          </a:r>
        </a:p>
        <a:p>
          <a:pPr algn="l">
            <a:spcAft>
              <a:spcPts val="440"/>
            </a:spcAft>
          </a:pPr>
          <a:r>
            <a:rPr lang="nb-NO" sz="1000" b="0" u="none" dirty="0">
              <a:latin typeface="Clear Sans" panose="020B0503030202020304" pitchFamily="34" charset="0"/>
              <a:cs typeface="Clear Sans" panose="020B0503030202020304" pitchFamily="34" charset="0"/>
            </a:rPr>
            <a:t>3 regionledere, (80% veiledere, 20% ledere)</a:t>
          </a:r>
        </a:p>
        <a:p>
          <a:pPr algn="l">
            <a:spcAft>
              <a:spcPts val="440"/>
            </a:spcAft>
          </a:pPr>
          <a:r>
            <a:rPr lang="nb-NO" sz="1000" b="0" u="none" dirty="0">
              <a:latin typeface="Clear Sans" panose="020B0503030202020304" pitchFamily="34" charset="0"/>
              <a:cs typeface="Clear Sans" panose="020B0503030202020304" pitchFamily="34" charset="0"/>
            </a:rPr>
            <a:t>12 veiledere</a:t>
          </a:r>
          <a:endParaRPr lang="nb-NO" sz="1000" b="1" dirty="0">
            <a:latin typeface="Clear Sans" panose="020B0503030202020304" pitchFamily="34" charset="0"/>
            <a:cs typeface="Clear Sans" panose="020B0503030202020304" pitchFamily="34" charset="0"/>
          </a:endParaRPr>
        </a:p>
      </dgm:t>
    </dgm:pt>
    <dgm:pt modelId="{2143EA18-4FA3-4364-8647-490036CDA583}" type="parTrans" cxnId="{8E186F31-4482-4890-9AF1-7D037BDD0076}">
      <dgm:prSet/>
      <dgm:spPr/>
      <dgm:t>
        <a:bodyPr/>
        <a:lstStyle/>
        <a:p>
          <a:endParaRPr lang="nb-NO"/>
        </a:p>
      </dgm:t>
    </dgm:pt>
    <dgm:pt modelId="{E852DD7C-BA2A-47B0-8D2C-C335D3638258}" type="sibTrans" cxnId="{8E186F31-4482-4890-9AF1-7D037BDD0076}">
      <dgm:prSet/>
      <dgm:spPr/>
      <dgm:t>
        <a:bodyPr/>
        <a:lstStyle/>
        <a:p>
          <a:endParaRPr lang="nb-NO"/>
        </a:p>
      </dgm:t>
    </dgm:pt>
    <dgm:pt modelId="{73DF0E31-69E0-41A3-915C-D0CA4EAAE15E}" type="asst">
      <dgm:prSet phldrT="[Tekst]" phldr="0" custT="1"/>
      <dgm:spPr/>
      <dgm:t>
        <a:bodyPr lIns="108000"/>
        <a:lstStyle/>
        <a:p>
          <a:pPr algn="l">
            <a:buNone/>
          </a:pPr>
          <a:r>
            <a:rPr lang="nb-NO" sz="1200" b="1" u="none" dirty="0">
              <a:latin typeface="Clear Sans" panose="020B0503030202020304" pitchFamily="34" charset="0"/>
              <a:cs typeface="Clear Sans" panose="020B0503030202020304" pitchFamily="34" charset="0"/>
            </a:rPr>
            <a:t>Stab</a:t>
          </a:r>
        </a:p>
        <a:p>
          <a:pPr algn="l">
            <a:buFont typeface="Arial" panose="020B0604020202020204" pitchFamily="34" charset="0"/>
            <a:buChar char="•"/>
          </a:pPr>
          <a:r>
            <a:rPr lang="nb-NO" sz="1000" b="0" dirty="0">
              <a:latin typeface="Clear Sans" panose="020B0503030202020304" pitchFamily="34" charset="0"/>
              <a:cs typeface="Clear Sans" panose="020B0503030202020304" pitchFamily="34" charset="0"/>
            </a:rPr>
            <a:t>Seniorrådgiver Virksomheter</a:t>
          </a:r>
        </a:p>
        <a:p>
          <a:pPr algn="l">
            <a:buFont typeface="Arial" panose="020B0604020202020204" pitchFamily="34" charset="0"/>
            <a:buChar char="•"/>
          </a:pPr>
          <a:r>
            <a:rPr lang="nb-NO" sz="1000" b="0" dirty="0">
              <a:latin typeface="Clear Sans" panose="020B0503030202020304" pitchFamily="34" charset="0"/>
              <a:cs typeface="Clear Sans" panose="020B0503030202020304" pitchFamily="34" charset="0"/>
            </a:rPr>
            <a:t>Politisk seniorrådgiver</a:t>
          </a:r>
        </a:p>
        <a:p>
          <a:pPr algn="l">
            <a:buFont typeface="Arial" panose="020B0604020202020204" pitchFamily="34" charset="0"/>
            <a:buChar char="•"/>
          </a:pPr>
          <a:r>
            <a:rPr lang="nb-NO" sz="1000" b="0" dirty="0">
              <a:latin typeface="Clear Sans" panose="020B0503030202020304" pitchFamily="34" charset="0"/>
              <a:cs typeface="Clear Sans" panose="020B0503030202020304" pitchFamily="34" charset="0"/>
            </a:rPr>
            <a:t>Seniorrådgiver organisasjon</a:t>
          </a:r>
        </a:p>
        <a:p>
          <a:pPr algn="l">
            <a:buFont typeface="Arial" panose="020B0604020202020204" pitchFamily="34" charset="0"/>
            <a:buChar char="•"/>
          </a:pPr>
          <a:r>
            <a:rPr lang="nb-NO" sz="1000" b="0" dirty="0">
              <a:latin typeface="Clear Sans" panose="020B0503030202020304" pitchFamily="34" charset="0"/>
              <a:cs typeface="Clear Sans" panose="020B0503030202020304" pitchFamily="34" charset="0"/>
            </a:rPr>
            <a:t>Spesialrådgiver organisasjon</a:t>
          </a:r>
        </a:p>
        <a:p>
          <a:pPr algn="l">
            <a:buFont typeface="Arial" panose="020B0604020202020204" pitchFamily="34" charset="0"/>
            <a:buChar char="•"/>
          </a:pPr>
          <a:r>
            <a:rPr lang="nb-NO" sz="1000" b="0" dirty="0">
              <a:latin typeface="Clear Sans" panose="020B0503030202020304" pitchFamily="34" charset="0"/>
              <a:cs typeface="Clear Sans" panose="020B0503030202020304" pitchFamily="34" charset="0"/>
            </a:rPr>
            <a:t>Rådgiver styrende organer</a:t>
          </a:r>
          <a:endParaRPr lang="nb-NO" sz="1000" dirty="0">
            <a:latin typeface="Clear Sans" panose="020B0503030202020304" pitchFamily="34" charset="0"/>
            <a:cs typeface="Clear Sans" panose="020B0503030202020304" pitchFamily="34" charset="0"/>
          </a:endParaRPr>
        </a:p>
      </dgm:t>
    </dgm:pt>
    <dgm:pt modelId="{C68D1C33-5D80-4737-A4C6-706C5523591E}" type="parTrans" cxnId="{18FEBB60-5985-4B9B-B3BC-B479A48DB844}">
      <dgm:prSet/>
      <dgm:spPr/>
      <dgm:t>
        <a:bodyPr/>
        <a:lstStyle/>
        <a:p>
          <a:endParaRPr lang="nb-NO"/>
        </a:p>
      </dgm:t>
    </dgm:pt>
    <dgm:pt modelId="{7CCFA8FB-2A43-4E9B-A4DB-C61993BD341E}" type="sibTrans" cxnId="{18FEBB60-5985-4B9B-B3BC-B479A48DB844}">
      <dgm:prSet/>
      <dgm:spPr/>
      <dgm:t>
        <a:bodyPr/>
        <a:lstStyle/>
        <a:p>
          <a:endParaRPr lang="nb-NO"/>
        </a:p>
      </dgm:t>
    </dgm:pt>
    <dgm:pt modelId="{8804A7BF-8A5C-4EF3-B60B-6A16041CCD0F}">
      <dgm:prSet phldrT="[Tekst]" custT="1"/>
      <dgm:spPr/>
      <dgm:t>
        <a:bodyPr lIns="108000" tIns="36000" anchor="t" anchorCtr="0"/>
        <a:lstStyle/>
        <a:p>
          <a:pPr algn="l">
            <a:spcAft>
              <a:spcPts val="440"/>
            </a:spcAft>
          </a:pPr>
          <a:r>
            <a:rPr lang="nb-NO" sz="1100" b="1" u="none" dirty="0">
              <a:latin typeface="Clear Sans" panose="020B0503030202020304" pitchFamily="34" charset="0"/>
              <a:cs typeface="Clear Sans" panose="020B0503030202020304" pitchFamily="34" charset="0"/>
            </a:rPr>
            <a:t>Økonomi, </a:t>
          </a:r>
          <a:br>
            <a:rPr lang="nb-NO" sz="1100" b="1" u="none" dirty="0">
              <a:latin typeface="Clear Sans" panose="020B0503030202020304" pitchFamily="34" charset="0"/>
              <a:cs typeface="Clear Sans" panose="020B0503030202020304" pitchFamily="34" charset="0"/>
            </a:rPr>
          </a:br>
          <a:r>
            <a:rPr lang="nb-NO" sz="1100" b="1" u="none" dirty="0">
              <a:latin typeface="Clear Sans" panose="020B0503030202020304" pitchFamily="34" charset="0"/>
              <a:cs typeface="Clear Sans" panose="020B0503030202020304" pitchFamily="34" charset="0"/>
            </a:rPr>
            <a:t>administrasjon og HR</a:t>
          </a: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Avdelingsleder</a:t>
          </a: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Controller</a:t>
          </a: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Regnskapssjef</a:t>
          </a: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Senior regnskapsfører</a:t>
          </a:r>
        </a:p>
        <a:p>
          <a:pPr algn="l">
            <a:spcAft>
              <a:spcPts val="440"/>
            </a:spcAft>
          </a:pPr>
          <a:r>
            <a:rPr lang="nb-NO" sz="1000" dirty="0">
              <a:latin typeface="Clear Sans" panose="020B0503030202020304" pitchFamily="34" charset="0"/>
              <a:cs typeface="Clear Sans" panose="020B0503030202020304" pitchFamily="34" charset="0"/>
            </a:rPr>
            <a:t>Rådgiver administrasjon, regnskap og IT</a:t>
          </a:r>
        </a:p>
      </dgm:t>
    </dgm:pt>
    <dgm:pt modelId="{6335F0FE-566A-41F8-A9D1-34FBBFB400E6}" type="parTrans" cxnId="{6DC26999-37B1-49EA-9E30-D92E7E6278A6}">
      <dgm:prSet/>
      <dgm:spPr/>
      <dgm:t>
        <a:bodyPr/>
        <a:lstStyle/>
        <a:p>
          <a:endParaRPr lang="nb-NO"/>
        </a:p>
      </dgm:t>
    </dgm:pt>
    <dgm:pt modelId="{FC77DFE5-F39C-4671-9829-F1EE27A9480B}" type="sibTrans" cxnId="{6DC26999-37B1-49EA-9E30-D92E7E6278A6}">
      <dgm:prSet/>
      <dgm:spPr/>
      <dgm:t>
        <a:bodyPr/>
        <a:lstStyle/>
        <a:p>
          <a:endParaRPr lang="nb-NO"/>
        </a:p>
      </dgm:t>
    </dgm:pt>
    <dgm:pt modelId="{8609006A-F7A1-45B5-9B10-0848816A95E6}" type="pres">
      <dgm:prSet presAssocID="{65BD2BCB-F5B1-41E5-ADC7-357D0D14044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1037BBB-0580-4623-8891-C6E534A79071}" type="pres">
      <dgm:prSet presAssocID="{8A327FE0-C964-4470-815E-B45DBC6007F4}" presName="hierRoot1" presStyleCnt="0">
        <dgm:presLayoutVars>
          <dgm:hierBranch val="init"/>
        </dgm:presLayoutVars>
      </dgm:prSet>
      <dgm:spPr/>
    </dgm:pt>
    <dgm:pt modelId="{AC138E73-12E1-4033-9AB8-5DB4C1F1A2B0}" type="pres">
      <dgm:prSet presAssocID="{8A327FE0-C964-4470-815E-B45DBC6007F4}" presName="rootComposite1" presStyleCnt="0"/>
      <dgm:spPr/>
    </dgm:pt>
    <dgm:pt modelId="{630A6E68-1D0B-4D07-AF79-1EECF29D0019}" type="pres">
      <dgm:prSet presAssocID="{8A327FE0-C964-4470-815E-B45DBC6007F4}" presName="rootText1" presStyleLbl="node0" presStyleIdx="0" presStyleCnt="1" custScaleX="222609" custScaleY="123870" custLinFactNeighborY="6876">
        <dgm:presLayoutVars>
          <dgm:chPref val="3"/>
        </dgm:presLayoutVars>
      </dgm:prSet>
      <dgm:spPr/>
    </dgm:pt>
    <dgm:pt modelId="{4C557345-6E34-4354-8CD1-1F86C98A6BD2}" type="pres">
      <dgm:prSet presAssocID="{8A327FE0-C964-4470-815E-B45DBC6007F4}" presName="rootConnector1" presStyleLbl="node1" presStyleIdx="0" presStyleCnt="0"/>
      <dgm:spPr/>
    </dgm:pt>
    <dgm:pt modelId="{590AA931-F8C6-4C09-886D-EE884C7DBD35}" type="pres">
      <dgm:prSet presAssocID="{8A327FE0-C964-4470-815E-B45DBC6007F4}" presName="hierChild2" presStyleCnt="0"/>
      <dgm:spPr/>
    </dgm:pt>
    <dgm:pt modelId="{799400BC-FD6D-4D04-959F-E311297F3EB6}" type="pres">
      <dgm:prSet presAssocID="{48ED69B4-FD4F-4D41-9393-B1006787A3DC}" presName="Name37" presStyleLbl="parChTrans1D2" presStyleIdx="0" presStyleCnt="6"/>
      <dgm:spPr/>
    </dgm:pt>
    <dgm:pt modelId="{67290ED4-EE0D-4D86-9653-621346C82D47}" type="pres">
      <dgm:prSet presAssocID="{14862CE6-3FB6-4B3B-BDB9-FF056CD0E792}" presName="hierRoot2" presStyleCnt="0">
        <dgm:presLayoutVars>
          <dgm:hierBranch val="init"/>
        </dgm:presLayoutVars>
      </dgm:prSet>
      <dgm:spPr/>
    </dgm:pt>
    <dgm:pt modelId="{BFA70711-5A6B-46C0-8057-94A02F987F34}" type="pres">
      <dgm:prSet presAssocID="{14862CE6-3FB6-4B3B-BDB9-FF056CD0E792}" presName="rootComposite" presStyleCnt="0"/>
      <dgm:spPr/>
    </dgm:pt>
    <dgm:pt modelId="{F84C0E66-A936-4D2D-86CF-055E9249478D}" type="pres">
      <dgm:prSet presAssocID="{14862CE6-3FB6-4B3B-BDB9-FF056CD0E792}" presName="rootText" presStyleLbl="node2" presStyleIdx="0" presStyleCnt="5" custScaleX="196559" custScaleY="405395" custLinFactNeighborX="-5066" custLinFactNeighborY="430">
        <dgm:presLayoutVars>
          <dgm:chPref val="3"/>
        </dgm:presLayoutVars>
      </dgm:prSet>
      <dgm:spPr/>
    </dgm:pt>
    <dgm:pt modelId="{52C4548C-08EF-4A22-9C91-A0C0568762E8}" type="pres">
      <dgm:prSet presAssocID="{14862CE6-3FB6-4B3B-BDB9-FF056CD0E792}" presName="rootConnector" presStyleLbl="node2" presStyleIdx="0" presStyleCnt="5"/>
      <dgm:spPr/>
    </dgm:pt>
    <dgm:pt modelId="{D3D45025-59E3-4CB1-B4A1-622705B84B8A}" type="pres">
      <dgm:prSet presAssocID="{14862CE6-3FB6-4B3B-BDB9-FF056CD0E792}" presName="hierChild4" presStyleCnt="0"/>
      <dgm:spPr/>
    </dgm:pt>
    <dgm:pt modelId="{BE9850DA-3289-42DC-B0AE-C0464DB931F1}" type="pres">
      <dgm:prSet presAssocID="{14862CE6-3FB6-4B3B-BDB9-FF056CD0E792}" presName="hierChild5" presStyleCnt="0"/>
      <dgm:spPr/>
    </dgm:pt>
    <dgm:pt modelId="{88A11331-3773-4569-ABBC-9DF754BB6349}" type="pres">
      <dgm:prSet presAssocID="{72C1DCB1-0C21-43C1-805E-F863CD7731C9}" presName="Name37" presStyleLbl="parChTrans1D2" presStyleIdx="1" presStyleCnt="6"/>
      <dgm:spPr/>
    </dgm:pt>
    <dgm:pt modelId="{481EE055-EDC0-4D92-A742-A9B8418B69EC}" type="pres">
      <dgm:prSet presAssocID="{A8F54D75-E63B-4E95-A089-2D048B42FA22}" presName="hierRoot2" presStyleCnt="0">
        <dgm:presLayoutVars>
          <dgm:hierBranch val="init"/>
        </dgm:presLayoutVars>
      </dgm:prSet>
      <dgm:spPr/>
    </dgm:pt>
    <dgm:pt modelId="{BC60EEDE-F352-4B96-BE53-CB6F287A4B1B}" type="pres">
      <dgm:prSet presAssocID="{A8F54D75-E63B-4E95-A089-2D048B42FA22}" presName="rootComposite" presStyleCnt="0"/>
      <dgm:spPr/>
    </dgm:pt>
    <dgm:pt modelId="{1134F99E-A411-41EC-888C-5E6E49B87A43}" type="pres">
      <dgm:prSet presAssocID="{A8F54D75-E63B-4E95-A089-2D048B42FA22}" presName="rootText" presStyleLbl="node2" presStyleIdx="1" presStyleCnt="5" custScaleX="196559" custScaleY="405395" custLinFactNeighborX="3563" custLinFactNeighborY="146">
        <dgm:presLayoutVars>
          <dgm:chPref val="3"/>
        </dgm:presLayoutVars>
      </dgm:prSet>
      <dgm:spPr/>
    </dgm:pt>
    <dgm:pt modelId="{42E6D3C8-E631-418F-B884-7236FDD14BFF}" type="pres">
      <dgm:prSet presAssocID="{A8F54D75-E63B-4E95-A089-2D048B42FA22}" presName="rootConnector" presStyleLbl="node2" presStyleIdx="1" presStyleCnt="5"/>
      <dgm:spPr/>
    </dgm:pt>
    <dgm:pt modelId="{81083372-F76B-4AC6-8C05-0ED05FCB39AB}" type="pres">
      <dgm:prSet presAssocID="{A8F54D75-E63B-4E95-A089-2D048B42FA22}" presName="hierChild4" presStyleCnt="0"/>
      <dgm:spPr/>
    </dgm:pt>
    <dgm:pt modelId="{58172591-AE5F-4A45-8232-1812484873C3}" type="pres">
      <dgm:prSet presAssocID="{A8F54D75-E63B-4E95-A089-2D048B42FA22}" presName="hierChild5" presStyleCnt="0"/>
      <dgm:spPr/>
    </dgm:pt>
    <dgm:pt modelId="{05EF84B3-3CEB-4690-A90F-3F383B758DDA}" type="pres">
      <dgm:prSet presAssocID="{D7E9A6BE-380B-4740-BC08-DF7B2CDDFB34}" presName="Name37" presStyleLbl="parChTrans1D2" presStyleIdx="2" presStyleCnt="6"/>
      <dgm:spPr/>
    </dgm:pt>
    <dgm:pt modelId="{A5352556-28C6-4F97-9A0D-12102B53BEBF}" type="pres">
      <dgm:prSet presAssocID="{46EF8CAE-A88C-41A5-BCAE-0B45FA4897BB}" presName="hierRoot2" presStyleCnt="0">
        <dgm:presLayoutVars>
          <dgm:hierBranch val="init"/>
        </dgm:presLayoutVars>
      </dgm:prSet>
      <dgm:spPr/>
    </dgm:pt>
    <dgm:pt modelId="{A173A536-F15B-4C81-80AA-E87E5D33FF85}" type="pres">
      <dgm:prSet presAssocID="{46EF8CAE-A88C-41A5-BCAE-0B45FA4897BB}" presName="rootComposite" presStyleCnt="0"/>
      <dgm:spPr/>
    </dgm:pt>
    <dgm:pt modelId="{1CC08DC8-A2A5-42F9-9164-701C949FF9DC}" type="pres">
      <dgm:prSet presAssocID="{46EF8CAE-A88C-41A5-BCAE-0B45FA4897BB}" presName="rootText" presStyleLbl="node2" presStyleIdx="2" presStyleCnt="5" custScaleX="196559" custScaleY="405395" custLinFactNeighborX="3859" custLinFactNeighborY="501">
        <dgm:presLayoutVars>
          <dgm:chPref val="3"/>
        </dgm:presLayoutVars>
      </dgm:prSet>
      <dgm:spPr/>
    </dgm:pt>
    <dgm:pt modelId="{417928E7-B05E-4E2A-9305-99EB01BE89AF}" type="pres">
      <dgm:prSet presAssocID="{46EF8CAE-A88C-41A5-BCAE-0B45FA4897BB}" presName="rootConnector" presStyleLbl="node2" presStyleIdx="2" presStyleCnt="5"/>
      <dgm:spPr/>
    </dgm:pt>
    <dgm:pt modelId="{A88ECE02-C486-4DEC-8B8F-F856FF94A9D3}" type="pres">
      <dgm:prSet presAssocID="{46EF8CAE-A88C-41A5-BCAE-0B45FA4897BB}" presName="hierChild4" presStyleCnt="0"/>
      <dgm:spPr/>
    </dgm:pt>
    <dgm:pt modelId="{190FE077-698F-4046-BC51-68CDB82D48FE}" type="pres">
      <dgm:prSet presAssocID="{46EF8CAE-A88C-41A5-BCAE-0B45FA4897BB}" presName="hierChild5" presStyleCnt="0"/>
      <dgm:spPr/>
    </dgm:pt>
    <dgm:pt modelId="{59D10333-6994-4C3C-A4CC-DC826EE377DD}" type="pres">
      <dgm:prSet presAssocID="{2143EA18-4FA3-4364-8647-490036CDA583}" presName="Name37" presStyleLbl="parChTrans1D2" presStyleIdx="3" presStyleCnt="6"/>
      <dgm:spPr/>
    </dgm:pt>
    <dgm:pt modelId="{5E0D791E-DF4F-4482-B6A2-7F46ACD5662B}" type="pres">
      <dgm:prSet presAssocID="{38A2B668-548C-4E43-BD25-9BDDBD295670}" presName="hierRoot2" presStyleCnt="0">
        <dgm:presLayoutVars>
          <dgm:hierBranch val="init"/>
        </dgm:presLayoutVars>
      </dgm:prSet>
      <dgm:spPr/>
    </dgm:pt>
    <dgm:pt modelId="{1DBD9103-8577-4C2A-9437-5678F2ABFC3D}" type="pres">
      <dgm:prSet presAssocID="{38A2B668-548C-4E43-BD25-9BDDBD295670}" presName="rootComposite" presStyleCnt="0"/>
      <dgm:spPr/>
    </dgm:pt>
    <dgm:pt modelId="{2E80A1A0-FBB9-4215-8256-E009DF02F0CF}" type="pres">
      <dgm:prSet presAssocID="{38A2B668-548C-4E43-BD25-9BDDBD295670}" presName="rootText" presStyleLbl="node2" presStyleIdx="3" presStyleCnt="5" custScaleX="196559" custScaleY="405395" custLinFactNeighborX="1424" custLinFactNeighborY="387">
        <dgm:presLayoutVars>
          <dgm:chPref val="3"/>
        </dgm:presLayoutVars>
      </dgm:prSet>
      <dgm:spPr/>
    </dgm:pt>
    <dgm:pt modelId="{C9529BF5-88AC-4F1C-91E4-502E567D8AEF}" type="pres">
      <dgm:prSet presAssocID="{38A2B668-548C-4E43-BD25-9BDDBD295670}" presName="rootConnector" presStyleLbl="node2" presStyleIdx="3" presStyleCnt="5"/>
      <dgm:spPr/>
    </dgm:pt>
    <dgm:pt modelId="{B2D0E7FD-31C4-44B0-B018-C14039CE45DF}" type="pres">
      <dgm:prSet presAssocID="{38A2B668-548C-4E43-BD25-9BDDBD295670}" presName="hierChild4" presStyleCnt="0"/>
      <dgm:spPr/>
    </dgm:pt>
    <dgm:pt modelId="{C021ED3B-7CA9-4C1D-B20D-381D42E74AEB}" type="pres">
      <dgm:prSet presAssocID="{38A2B668-548C-4E43-BD25-9BDDBD295670}" presName="hierChild5" presStyleCnt="0"/>
      <dgm:spPr/>
    </dgm:pt>
    <dgm:pt modelId="{E0E8329C-1CA9-4480-A07A-AD7890457647}" type="pres">
      <dgm:prSet presAssocID="{6335F0FE-566A-41F8-A9D1-34FBBFB400E6}" presName="Name37" presStyleLbl="parChTrans1D2" presStyleIdx="4" presStyleCnt="6"/>
      <dgm:spPr/>
    </dgm:pt>
    <dgm:pt modelId="{F845476A-B034-44EA-8560-73CC2B9CADDA}" type="pres">
      <dgm:prSet presAssocID="{8804A7BF-8A5C-4EF3-B60B-6A16041CCD0F}" presName="hierRoot2" presStyleCnt="0">
        <dgm:presLayoutVars>
          <dgm:hierBranch val="init"/>
        </dgm:presLayoutVars>
      </dgm:prSet>
      <dgm:spPr/>
    </dgm:pt>
    <dgm:pt modelId="{54B2845D-B706-4D91-8AD8-0667DFCE4815}" type="pres">
      <dgm:prSet presAssocID="{8804A7BF-8A5C-4EF3-B60B-6A16041CCD0F}" presName="rootComposite" presStyleCnt="0"/>
      <dgm:spPr/>
    </dgm:pt>
    <dgm:pt modelId="{1C72B4A6-78C8-44BA-ADFA-B983020D590C}" type="pres">
      <dgm:prSet presAssocID="{8804A7BF-8A5C-4EF3-B60B-6A16041CCD0F}" presName="rootText" presStyleLbl="node2" presStyleIdx="4" presStyleCnt="5" custScaleX="196559" custScaleY="405395">
        <dgm:presLayoutVars>
          <dgm:chPref val="3"/>
        </dgm:presLayoutVars>
      </dgm:prSet>
      <dgm:spPr/>
    </dgm:pt>
    <dgm:pt modelId="{AB46656E-31A5-4379-B281-8CA59FF9A418}" type="pres">
      <dgm:prSet presAssocID="{8804A7BF-8A5C-4EF3-B60B-6A16041CCD0F}" presName="rootConnector" presStyleLbl="node2" presStyleIdx="4" presStyleCnt="5"/>
      <dgm:spPr/>
    </dgm:pt>
    <dgm:pt modelId="{39F0B907-CDB2-495A-9144-A918B45C28AA}" type="pres">
      <dgm:prSet presAssocID="{8804A7BF-8A5C-4EF3-B60B-6A16041CCD0F}" presName="hierChild4" presStyleCnt="0"/>
      <dgm:spPr/>
    </dgm:pt>
    <dgm:pt modelId="{DE858B8D-B859-42C3-B80C-0B328BE1986D}" type="pres">
      <dgm:prSet presAssocID="{8804A7BF-8A5C-4EF3-B60B-6A16041CCD0F}" presName="hierChild5" presStyleCnt="0"/>
      <dgm:spPr/>
    </dgm:pt>
    <dgm:pt modelId="{92E026A7-F2A1-4CD7-B7E1-187621265FE9}" type="pres">
      <dgm:prSet presAssocID="{8A327FE0-C964-4470-815E-B45DBC6007F4}" presName="hierChild3" presStyleCnt="0"/>
      <dgm:spPr/>
    </dgm:pt>
    <dgm:pt modelId="{86F3A7E0-76EB-42E6-AF95-C87BBA43F7A1}" type="pres">
      <dgm:prSet presAssocID="{C68D1C33-5D80-4737-A4C6-706C5523591E}" presName="Name111" presStyleLbl="parChTrans1D2" presStyleIdx="5" presStyleCnt="6"/>
      <dgm:spPr/>
    </dgm:pt>
    <dgm:pt modelId="{D76C6F3D-699D-414E-8976-E12E04FC8C52}" type="pres">
      <dgm:prSet presAssocID="{73DF0E31-69E0-41A3-915C-D0CA4EAAE15E}" presName="hierRoot3" presStyleCnt="0">
        <dgm:presLayoutVars>
          <dgm:hierBranch val="init"/>
        </dgm:presLayoutVars>
      </dgm:prSet>
      <dgm:spPr/>
    </dgm:pt>
    <dgm:pt modelId="{620D386E-1648-450E-8A06-0BC1FFF249D6}" type="pres">
      <dgm:prSet presAssocID="{73DF0E31-69E0-41A3-915C-D0CA4EAAE15E}" presName="rootComposite3" presStyleCnt="0"/>
      <dgm:spPr/>
    </dgm:pt>
    <dgm:pt modelId="{ED34DAE9-AA68-48A2-9896-FAADFBEE19FD}" type="pres">
      <dgm:prSet presAssocID="{73DF0E31-69E0-41A3-915C-D0CA4EAAE15E}" presName="rootText3" presStyleLbl="asst1" presStyleIdx="0" presStyleCnt="1" custScaleX="182283" custScaleY="266486" custLinFactX="-45043" custLinFactNeighborX="-100000" custLinFactNeighborY="-9278">
        <dgm:presLayoutVars>
          <dgm:chPref val="3"/>
        </dgm:presLayoutVars>
      </dgm:prSet>
      <dgm:spPr/>
    </dgm:pt>
    <dgm:pt modelId="{7251252D-C2D8-4E0E-A40B-AA8D3E637E5A}" type="pres">
      <dgm:prSet presAssocID="{73DF0E31-69E0-41A3-915C-D0CA4EAAE15E}" presName="rootConnector3" presStyleLbl="asst1" presStyleIdx="0" presStyleCnt="1"/>
      <dgm:spPr/>
    </dgm:pt>
    <dgm:pt modelId="{454BCF54-81E1-4406-B696-8D145E46D127}" type="pres">
      <dgm:prSet presAssocID="{73DF0E31-69E0-41A3-915C-D0CA4EAAE15E}" presName="hierChild6" presStyleCnt="0"/>
      <dgm:spPr/>
    </dgm:pt>
    <dgm:pt modelId="{0BEBE223-45C6-4866-96C2-97491CA8A79E}" type="pres">
      <dgm:prSet presAssocID="{73DF0E31-69E0-41A3-915C-D0CA4EAAE15E}" presName="hierChild7" presStyleCnt="0"/>
      <dgm:spPr/>
    </dgm:pt>
  </dgm:ptLst>
  <dgm:cxnLst>
    <dgm:cxn modelId="{B383C300-B314-4288-9EF9-5937EFC3F110}" srcId="{8A327FE0-C964-4470-815E-B45DBC6007F4}" destId="{A8F54D75-E63B-4E95-A089-2D048B42FA22}" srcOrd="2" destOrd="0" parTransId="{72C1DCB1-0C21-43C1-805E-F863CD7731C9}" sibTransId="{40104F11-1825-4C43-BED6-12CEC7D368FC}"/>
    <dgm:cxn modelId="{A9EA7802-3F50-49F6-BEDC-A73E9F313333}" type="presOf" srcId="{73DF0E31-69E0-41A3-915C-D0CA4EAAE15E}" destId="{ED34DAE9-AA68-48A2-9896-FAADFBEE19FD}" srcOrd="0" destOrd="0" presId="urn:microsoft.com/office/officeart/2005/8/layout/orgChart1"/>
    <dgm:cxn modelId="{8C4F0021-B5D7-4836-9347-CFBC7D77C217}" type="presOf" srcId="{2143EA18-4FA3-4364-8647-490036CDA583}" destId="{59D10333-6994-4C3C-A4CC-DC826EE377DD}" srcOrd="0" destOrd="0" presId="urn:microsoft.com/office/officeart/2005/8/layout/orgChart1"/>
    <dgm:cxn modelId="{581D6027-C311-40BF-A6B0-342DDF57134E}" type="presOf" srcId="{46EF8CAE-A88C-41A5-BCAE-0B45FA4897BB}" destId="{1CC08DC8-A2A5-42F9-9164-701C949FF9DC}" srcOrd="0" destOrd="0" presId="urn:microsoft.com/office/officeart/2005/8/layout/orgChart1"/>
    <dgm:cxn modelId="{997B6A2D-5AE8-4BE4-84A1-16DAF046CB1B}" srcId="{65BD2BCB-F5B1-41E5-ADC7-357D0D140445}" destId="{8A327FE0-C964-4470-815E-B45DBC6007F4}" srcOrd="0" destOrd="0" parTransId="{D1064273-8934-4DCD-B0E7-288D93EAD249}" sibTransId="{5AFB6755-B6A3-44FE-96D5-F0F65B1671AF}"/>
    <dgm:cxn modelId="{8E186F31-4482-4890-9AF1-7D037BDD0076}" srcId="{8A327FE0-C964-4470-815E-B45DBC6007F4}" destId="{38A2B668-548C-4E43-BD25-9BDDBD295670}" srcOrd="4" destOrd="0" parTransId="{2143EA18-4FA3-4364-8647-490036CDA583}" sibTransId="{E852DD7C-BA2A-47B0-8D2C-C335D3638258}"/>
    <dgm:cxn modelId="{754E7331-8E19-407E-8BAA-CDF013F332C3}" type="presOf" srcId="{38A2B668-548C-4E43-BD25-9BDDBD295670}" destId="{C9529BF5-88AC-4F1C-91E4-502E567D8AEF}" srcOrd="1" destOrd="0" presId="urn:microsoft.com/office/officeart/2005/8/layout/orgChart1"/>
    <dgm:cxn modelId="{6AEC975D-EFA8-4D0F-9F07-B3AB3A10CB17}" srcId="{8A327FE0-C964-4470-815E-B45DBC6007F4}" destId="{14862CE6-3FB6-4B3B-BDB9-FF056CD0E792}" srcOrd="1" destOrd="0" parTransId="{48ED69B4-FD4F-4D41-9393-B1006787A3DC}" sibTransId="{99D9A864-FB5B-4831-A11D-9B73B14B8932}"/>
    <dgm:cxn modelId="{18FEBB60-5985-4B9B-B3BC-B479A48DB844}" srcId="{8A327FE0-C964-4470-815E-B45DBC6007F4}" destId="{73DF0E31-69E0-41A3-915C-D0CA4EAAE15E}" srcOrd="0" destOrd="0" parTransId="{C68D1C33-5D80-4737-A4C6-706C5523591E}" sibTransId="{7CCFA8FB-2A43-4E9B-A4DB-C61993BD341E}"/>
    <dgm:cxn modelId="{33227842-25FB-41AA-9B9D-1FD2E63B3521}" type="presOf" srcId="{8804A7BF-8A5C-4EF3-B60B-6A16041CCD0F}" destId="{1C72B4A6-78C8-44BA-ADFA-B983020D590C}" srcOrd="0" destOrd="0" presId="urn:microsoft.com/office/officeart/2005/8/layout/orgChart1"/>
    <dgm:cxn modelId="{E4ED1768-A65B-4AFC-AC68-A8961E5FFF57}" type="presOf" srcId="{14862CE6-3FB6-4B3B-BDB9-FF056CD0E792}" destId="{F84C0E66-A936-4D2D-86CF-055E9249478D}" srcOrd="0" destOrd="0" presId="urn:microsoft.com/office/officeart/2005/8/layout/orgChart1"/>
    <dgm:cxn modelId="{78C69468-CE3A-44AC-A8BC-31BAE4544CAA}" type="presOf" srcId="{72C1DCB1-0C21-43C1-805E-F863CD7731C9}" destId="{88A11331-3773-4569-ABBC-9DF754BB6349}" srcOrd="0" destOrd="0" presId="urn:microsoft.com/office/officeart/2005/8/layout/orgChart1"/>
    <dgm:cxn modelId="{81555A6D-BFA1-49CD-85B8-9D71AA9DFA52}" type="presOf" srcId="{8804A7BF-8A5C-4EF3-B60B-6A16041CCD0F}" destId="{AB46656E-31A5-4379-B281-8CA59FF9A418}" srcOrd="1" destOrd="0" presId="urn:microsoft.com/office/officeart/2005/8/layout/orgChart1"/>
    <dgm:cxn modelId="{25BA944E-86F0-47AF-BCB7-FD30422A1A63}" type="presOf" srcId="{8A327FE0-C964-4470-815E-B45DBC6007F4}" destId="{4C557345-6E34-4354-8CD1-1F86C98A6BD2}" srcOrd="1" destOrd="0" presId="urn:microsoft.com/office/officeart/2005/8/layout/orgChart1"/>
    <dgm:cxn modelId="{DED2E771-B04B-40EE-AFC7-DA3B5585180E}" type="presOf" srcId="{6335F0FE-566A-41F8-A9D1-34FBBFB400E6}" destId="{E0E8329C-1CA9-4480-A07A-AD7890457647}" srcOrd="0" destOrd="0" presId="urn:microsoft.com/office/officeart/2005/8/layout/orgChart1"/>
    <dgm:cxn modelId="{F95E0753-50F4-4FBF-A928-506748DB383D}" type="presOf" srcId="{C68D1C33-5D80-4737-A4C6-706C5523591E}" destId="{86F3A7E0-76EB-42E6-AF95-C87BBA43F7A1}" srcOrd="0" destOrd="0" presId="urn:microsoft.com/office/officeart/2005/8/layout/orgChart1"/>
    <dgm:cxn modelId="{F84F9055-42D8-48A9-B250-32A4137F6669}" type="presOf" srcId="{A8F54D75-E63B-4E95-A089-2D048B42FA22}" destId="{1134F99E-A411-41EC-888C-5E6E49B87A43}" srcOrd="0" destOrd="0" presId="urn:microsoft.com/office/officeart/2005/8/layout/orgChart1"/>
    <dgm:cxn modelId="{5B7F6858-F0A7-4485-8B20-2E81B8F543E9}" type="presOf" srcId="{48ED69B4-FD4F-4D41-9393-B1006787A3DC}" destId="{799400BC-FD6D-4D04-959F-E311297F3EB6}" srcOrd="0" destOrd="0" presId="urn:microsoft.com/office/officeart/2005/8/layout/orgChart1"/>
    <dgm:cxn modelId="{28220F7E-4E90-4812-86F2-F3829BFBDA19}" type="presOf" srcId="{65BD2BCB-F5B1-41E5-ADC7-357D0D140445}" destId="{8609006A-F7A1-45B5-9B10-0848816A95E6}" srcOrd="0" destOrd="0" presId="urn:microsoft.com/office/officeart/2005/8/layout/orgChart1"/>
    <dgm:cxn modelId="{46F19890-153B-4CCF-952D-F58A46850F2B}" srcId="{8A327FE0-C964-4470-815E-B45DBC6007F4}" destId="{46EF8CAE-A88C-41A5-BCAE-0B45FA4897BB}" srcOrd="3" destOrd="0" parTransId="{D7E9A6BE-380B-4740-BC08-DF7B2CDDFB34}" sibTransId="{3442A86B-BCF9-4955-9F1A-519645A3CA1A}"/>
    <dgm:cxn modelId="{01566F94-C652-4A52-A0B5-92716C1EB38F}" type="presOf" srcId="{8A327FE0-C964-4470-815E-B45DBC6007F4}" destId="{630A6E68-1D0B-4D07-AF79-1EECF29D0019}" srcOrd="0" destOrd="0" presId="urn:microsoft.com/office/officeart/2005/8/layout/orgChart1"/>
    <dgm:cxn modelId="{3D094896-3B17-4D4C-A472-18FA2FCF02D1}" type="presOf" srcId="{46EF8CAE-A88C-41A5-BCAE-0B45FA4897BB}" destId="{417928E7-B05E-4E2A-9305-99EB01BE89AF}" srcOrd="1" destOrd="0" presId="urn:microsoft.com/office/officeart/2005/8/layout/orgChart1"/>
    <dgm:cxn modelId="{6DC26999-37B1-49EA-9E30-D92E7E6278A6}" srcId="{8A327FE0-C964-4470-815E-B45DBC6007F4}" destId="{8804A7BF-8A5C-4EF3-B60B-6A16041CCD0F}" srcOrd="5" destOrd="0" parTransId="{6335F0FE-566A-41F8-A9D1-34FBBFB400E6}" sibTransId="{FC77DFE5-F39C-4671-9829-F1EE27A9480B}"/>
    <dgm:cxn modelId="{A4BCE0B5-698C-485D-ACB9-985A277FA9A7}" type="presOf" srcId="{D7E9A6BE-380B-4740-BC08-DF7B2CDDFB34}" destId="{05EF84B3-3CEB-4690-A90F-3F383B758DDA}" srcOrd="0" destOrd="0" presId="urn:microsoft.com/office/officeart/2005/8/layout/orgChart1"/>
    <dgm:cxn modelId="{1AA51BC1-47B0-4706-877F-D75DA6807A94}" type="presOf" srcId="{73DF0E31-69E0-41A3-915C-D0CA4EAAE15E}" destId="{7251252D-C2D8-4E0E-A40B-AA8D3E637E5A}" srcOrd="1" destOrd="0" presId="urn:microsoft.com/office/officeart/2005/8/layout/orgChart1"/>
    <dgm:cxn modelId="{4D973CD4-CAA1-4980-BA69-BAC3F90DB9C0}" type="presOf" srcId="{38A2B668-548C-4E43-BD25-9BDDBD295670}" destId="{2E80A1A0-FBB9-4215-8256-E009DF02F0CF}" srcOrd="0" destOrd="0" presId="urn:microsoft.com/office/officeart/2005/8/layout/orgChart1"/>
    <dgm:cxn modelId="{2B710AE4-8E6F-4619-B3D3-F9FB11B40CA7}" type="presOf" srcId="{A8F54D75-E63B-4E95-A089-2D048B42FA22}" destId="{42E6D3C8-E631-418F-B884-7236FDD14BFF}" srcOrd="1" destOrd="0" presId="urn:microsoft.com/office/officeart/2005/8/layout/orgChart1"/>
    <dgm:cxn modelId="{F98C51F5-82A6-4D4B-87EE-4BD47C86E38B}" type="presOf" srcId="{14862CE6-3FB6-4B3B-BDB9-FF056CD0E792}" destId="{52C4548C-08EF-4A22-9C91-A0C0568762E8}" srcOrd="1" destOrd="0" presId="urn:microsoft.com/office/officeart/2005/8/layout/orgChart1"/>
    <dgm:cxn modelId="{0AB11D95-4E20-47EC-8FB8-3C68DF42177E}" type="presParOf" srcId="{8609006A-F7A1-45B5-9B10-0848816A95E6}" destId="{81037BBB-0580-4623-8891-C6E534A79071}" srcOrd="0" destOrd="0" presId="urn:microsoft.com/office/officeart/2005/8/layout/orgChart1"/>
    <dgm:cxn modelId="{B43E2D91-E930-4AF9-95AB-4C94BF496303}" type="presParOf" srcId="{81037BBB-0580-4623-8891-C6E534A79071}" destId="{AC138E73-12E1-4033-9AB8-5DB4C1F1A2B0}" srcOrd="0" destOrd="0" presId="urn:microsoft.com/office/officeart/2005/8/layout/orgChart1"/>
    <dgm:cxn modelId="{7310ED68-B5D0-4A07-BF51-7939C2F1B503}" type="presParOf" srcId="{AC138E73-12E1-4033-9AB8-5DB4C1F1A2B0}" destId="{630A6E68-1D0B-4D07-AF79-1EECF29D0019}" srcOrd="0" destOrd="0" presId="urn:microsoft.com/office/officeart/2005/8/layout/orgChart1"/>
    <dgm:cxn modelId="{2843ED46-1FCA-40E7-BEA3-643CF2308273}" type="presParOf" srcId="{AC138E73-12E1-4033-9AB8-5DB4C1F1A2B0}" destId="{4C557345-6E34-4354-8CD1-1F86C98A6BD2}" srcOrd="1" destOrd="0" presId="urn:microsoft.com/office/officeart/2005/8/layout/orgChart1"/>
    <dgm:cxn modelId="{E0609CFC-8BE4-4803-A228-2F8515A728BF}" type="presParOf" srcId="{81037BBB-0580-4623-8891-C6E534A79071}" destId="{590AA931-F8C6-4C09-886D-EE884C7DBD35}" srcOrd="1" destOrd="0" presId="urn:microsoft.com/office/officeart/2005/8/layout/orgChart1"/>
    <dgm:cxn modelId="{184D2FBF-679B-4E06-BADB-93B339682D29}" type="presParOf" srcId="{590AA931-F8C6-4C09-886D-EE884C7DBD35}" destId="{799400BC-FD6D-4D04-959F-E311297F3EB6}" srcOrd="0" destOrd="0" presId="urn:microsoft.com/office/officeart/2005/8/layout/orgChart1"/>
    <dgm:cxn modelId="{B34E6718-31E8-4D0D-89D7-FAF295A0CD54}" type="presParOf" srcId="{590AA931-F8C6-4C09-886D-EE884C7DBD35}" destId="{67290ED4-EE0D-4D86-9653-621346C82D47}" srcOrd="1" destOrd="0" presId="urn:microsoft.com/office/officeart/2005/8/layout/orgChart1"/>
    <dgm:cxn modelId="{1BCADC4A-6A4C-4E1B-86BA-A6193ADE3FB6}" type="presParOf" srcId="{67290ED4-EE0D-4D86-9653-621346C82D47}" destId="{BFA70711-5A6B-46C0-8057-94A02F987F34}" srcOrd="0" destOrd="0" presId="urn:microsoft.com/office/officeart/2005/8/layout/orgChart1"/>
    <dgm:cxn modelId="{189C1307-92F8-4464-A099-EBA2AFB1A022}" type="presParOf" srcId="{BFA70711-5A6B-46C0-8057-94A02F987F34}" destId="{F84C0E66-A936-4D2D-86CF-055E9249478D}" srcOrd="0" destOrd="0" presId="urn:microsoft.com/office/officeart/2005/8/layout/orgChart1"/>
    <dgm:cxn modelId="{F05D8FE9-2A9E-48CA-95F6-035380F68369}" type="presParOf" srcId="{BFA70711-5A6B-46C0-8057-94A02F987F34}" destId="{52C4548C-08EF-4A22-9C91-A0C0568762E8}" srcOrd="1" destOrd="0" presId="urn:microsoft.com/office/officeart/2005/8/layout/orgChart1"/>
    <dgm:cxn modelId="{2CC4EFB9-E698-4994-AD6A-887990C3E4CD}" type="presParOf" srcId="{67290ED4-EE0D-4D86-9653-621346C82D47}" destId="{D3D45025-59E3-4CB1-B4A1-622705B84B8A}" srcOrd="1" destOrd="0" presId="urn:microsoft.com/office/officeart/2005/8/layout/orgChart1"/>
    <dgm:cxn modelId="{CCAB8487-CBBE-4A71-BD32-2798CE91C53D}" type="presParOf" srcId="{67290ED4-EE0D-4D86-9653-621346C82D47}" destId="{BE9850DA-3289-42DC-B0AE-C0464DB931F1}" srcOrd="2" destOrd="0" presId="urn:microsoft.com/office/officeart/2005/8/layout/orgChart1"/>
    <dgm:cxn modelId="{47856E2D-F1C6-4C1B-8932-8892B30068A2}" type="presParOf" srcId="{590AA931-F8C6-4C09-886D-EE884C7DBD35}" destId="{88A11331-3773-4569-ABBC-9DF754BB6349}" srcOrd="2" destOrd="0" presId="urn:microsoft.com/office/officeart/2005/8/layout/orgChart1"/>
    <dgm:cxn modelId="{B9C43A1F-4377-4C54-86C5-FB652BF433A5}" type="presParOf" srcId="{590AA931-F8C6-4C09-886D-EE884C7DBD35}" destId="{481EE055-EDC0-4D92-A742-A9B8418B69EC}" srcOrd="3" destOrd="0" presId="urn:microsoft.com/office/officeart/2005/8/layout/orgChart1"/>
    <dgm:cxn modelId="{692A3F98-9AD5-4717-84F6-64652963D4AF}" type="presParOf" srcId="{481EE055-EDC0-4D92-A742-A9B8418B69EC}" destId="{BC60EEDE-F352-4B96-BE53-CB6F287A4B1B}" srcOrd="0" destOrd="0" presId="urn:microsoft.com/office/officeart/2005/8/layout/orgChart1"/>
    <dgm:cxn modelId="{152B8623-D0BF-43C4-8193-4C8FCAEF4A96}" type="presParOf" srcId="{BC60EEDE-F352-4B96-BE53-CB6F287A4B1B}" destId="{1134F99E-A411-41EC-888C-5E6E49B87A43}" srcOrd="0" destOrd="0" presId="urn:microsoft.com/office/officeart/2005/8/layout/orgChart1"/>
    <dgm:cxn modelId="{13DC61F9-7EB1-4538-B600-AD9557A3119A}" type="presParOf" srcId="{BC60EEDE-F352-4B96-BE53-CB6F287A4B1B}" destId="{42E6D3C8-E631-418F-B884-7236FDD14BFF}" srcOrd="1" destOrd="0" presId="urn:microsoft.com/office/officeart/2005/8/layout/orgChart1"/>
    <dgm:cxn modelId="{C57660C4-D973-4A2B-B164-36A8D42356E0}" type="presParOf" srcId="{481EE055-EDC0-4D92-A742-A9B8418B69EC}" destId="{81083372-F76B-4AC6-8C05-0ED05FCB39AB}" srcOrd="1" destOrd="0" presId="urn:microsoft.com/office/officeart/2005/8/layout/orgChart1"/>
    <dgm:cxn modelId="{C24F3A71-ABBD-4770-A3DE-9A035503DD01}" type="presParOf" srcId="{481EE055-EDC0-4D92-A742-A9B8418B69EC}" destId="{58172591-AE5F-4A45-8232-1812484873C3}" srcOrd="2" destOrd="0" presId="urn:microsoft.com/office/officeart/2005/8/layout/orgChart1"/>
    <dgm:cxn modelId="{826CDB54-9B63-4A60-AD44-E0CF5C1D04E9}" type="presParOf" srcId="{590AA931-F8C6-4C09-886D-EE884C7DBD35}" destId="{05EF84B3-3CEB-4690-A90F-3F383B758DDA}" srcOrd="4" destOrd="0" presId="urn:microsoft.com/office/officeart/2005/8/layout/orgChart1"/>
    <dgm:cxn modelId="{378174AA-A83C-4EFA-A99B-5DF1037E0392}" type="presParOf" srcId="{590AA931-F8C6-4C09-886D-EE884C7DBD35}" destId="{A5352556-28C6-4F97-9A0D-12102B53BEBF}" srcOrd="5" destOrd="0" presId="urn:microsoft.com/office/officeart/2005/8/layout/orgChart1"/>
    <dgm:cxn modelId="{29B927EE-BA95-4297-9488-B89E277C46F5}" type="presParOf" srcId="{A5352556-28C6-4F97-9A0D-12102B53BEBF}" destId="{A173A536-F15B-4C81-80AA-E87E5D33FF85}" srcOrd="0" destOrd="0" presId="urn:microsoft.com/office/officeart/2005/8/layout/orgChart1"/>
    <dgm:cxn modelId="{8F7D4178-1563-4E7B-9D05-E622F2A3964C}" type="presParOf" srcId="{A173A536-F15B-4C81-80AA-E87E5D33FF85}" destId="{1CC08DC8-A2A5-42F9-9164-701C949FF9DC}" srcOrd="0" destOrd="0" presId="urn:microsoft.com/office/officeart/2005/8/layout/orgChart1"/>
    <dgm:cxn modelId="{C59360EE-7877-4E11-A094-137BDB35DA0B}" type="presParOf" srcId="{A173A536-F15B-4C81-80AA-E87E5D33FF85}" destId="{417928E7-B05E-4E2A-9305-99EB01BE89AF}" srcOrd="1" destOrd="0" presId="urn:microsoft.com/office/officeart/2005/8/layout/orgChart1"/>
    <dgm:cxn modelId="{6596B910-6382-45C5-AD0E-D493C3767F36}" type="presParOf" srcId="{A5352556-28C6-4F97-9A0D-12102B53BEBF}" destId="{A88ECE02-C486-4DEC-8B8F-F856FF94A9D3}" srcOrd="1" destOrd="0" presId="urn:microsoft.com/office/officeart/2005/8/layout/orgChart1"/>
    <dgm:cxn modelId="{8E9D58F0-97F4-4FDF-B5F8-C1837CD0AF9A}" type="presParOf" srcId="{A5352556-28C6-4F97-9A0D-12102B53BEBF}" destId="{190FE077-698F-4046-BC51-68CDB82D48FE}" srcOrd="2" destOrd="0" presId="urn:microsoft.com/office/officeart/2005/8/layout/orgChart1"/>
    <dgm:cxn modelId="{59F9406B-125A-4F44-A04B-FB2EECB3B280}" type="presParOf" srcId="{590AA931-F8C6-4C09-886D-EE884C7DBD35}" destId="{59D10333-6994-4C3C-A4CC-DC826EE377DD}" srcOrd="6" destOrd="0" presId="urn:microsoft.com/office/officeart/2005/8/layout/orgChart1"/>
    <dgm:cxn modelId="{CFE0D1F1-6922-45E2-8048-7D32A4D40B1D}" type="presParOf" srcId="{590AA931-F8C6-4C09-886D-EE884C7DBD35}" destId="{5E0D791E-DF4F-4482-B6A2-7F46ACD5662B}" srcOrd="7" destOrd="0" presId="urn:microsoft.com/office/officeart/2005/8/layout/orgChart1"/>
    <dgm:cxn modelId="{A69967DF-5E3B-436E-BDDE-FD80B5418389}" type="presParOf" srcId="{5E0D791E-DF4F-4482-B6A2-7F46ACD5662B}" destId="{1DBD9103-8577-4C2A-9437-5678F2ABFC3D}" srcOrd="0" destOrd="0" presId="urn:microsoft.com/office/officeart/2005/8/layout/orgChart1"/>
    <dgm:cxn modelId="{D8679521-A8A5-4735-85C3-2EB409AAFA6C}" type="presParOf" srcId="{1DBD9103-8577-4C2A-9437-5678F2ABFC3D}" destId="{2E80A1A0-FBB9-4215-8256-E009DF02F0CF}" srcOrd="0" destOrd="0" presId="urn:microsoft.com/office/officeart/2005/8/layout/orgChart1"/>
    <dgm:cxn modelId="{DD157843-82B9-4D50-9484-983C132EDED2}" type="presParOf" srcId="{1DBD9103-8577-4C2A-9437-5678F2ABFC3D}" destId="{C9529BF5-88AC-4F1C-91E4-502E567D8AEF}" srcOrd="1" destOrd="0" presId="urn:microsoft.com/office/officeart/2005/8/layout/orgChart1"/>
    <dgm:cxn modelId="{A11B811F-6931-4444-9328-5631DC8712C6}" type="presParOf" srcId="{5E0D791E-DF4F-4482-B6A2-7F46ACD5662B}" destId="{B2D0E7FD-31C4-44B0-B018-C14039CE45DF}" srcOrd="1" destOrd="0" presId="urn:microsoft.com/office/officeart/2005/8/layout/orgChart1"/>
    <dgm:cxn modelId="{568D44E1-4EC4-429B-BF74-C8C9783637BC}" type="presParOf" srcId="{5E0D791E-DF4F-4482-B6A2-7F46ACD5662B}" destId="{C021ED3B-7CA9-4C1D-B20D-381D42E74AEB}" srcOrd="2" destOrd="0" presId="urn:microsoft.com/office/officeart/2005/8/layout/orgChart1"/>
    <dgm:cxn modelId="{BFEFCA42-7AF3-4394-95A8-BEA654255489}" type="presParOf" srcId="{590AA931-F8C6-4C09-886D-EE884C7DBD35}" destId="{E0E8329C-1CA9-4480-A07A-AD7890457647}" srcOrd="8" destOrd="0" presId="urn:microsoft.com/office/officeart/2005/8/layout/orgChart1"/>
    <dgm:cxn modelId="{587ABA48-40AA-429B-B206-C9DE00CDA9BD}" type="presParOf" srcId="{590AA931-F8C6-4C09-886D-EE884C7DBD35}" destId="{F845476A-B034-44EA-8560-73CC2B9CADDA}" srcOrd="9" destOrd="0" presId="urn:microsoft.com/office/officeart/2005/8/layout/orgChart1"/>
    <dgm:cxn modelId="{531DD451-8DAD-4E95-8703-285B98738063}" type="presParOf" srcId="{F845476A-B034-44EA-8560-73CC2B9CADDA}" destId="{54B2845D-B706-4D91-8AD8-0667DFCE4815}" srcOrd="0" destOrd="0" presId="urn:microsoft.com/office/officeart/2005/8/layout/orgChart1"/>
    <dgm:cxn modelId="{8A875A29-34EB-4CCA-9E3F-86FD2D64938B}" type="presParOf" srcId="{54B2845D-B706-4D91-8AD8-0667DFCE4815}" destId="{1C72B4A6-78C8-44BA-ADFA-B983020D590C}" srcOrd="0" destOrd="0" presId="urn:microsoft.com/office/officeart/2005/8/layout/orgChart1"/>
    <dgm:cxn modelId="{D8025AD9-719D-4352-BE66-7410951E2269}" type="presParOf" srcId="{54B2845D-B706-4D91-8AD8-0667DFCE4815}" destId="{AB46656E-31A5-4379-B281-8CA59FF9A418}" srcOrd="1" destOrd="0" presId="urn:microsoft.com/office/officeart/2005/8/layout/orgChart1"/>
    <dgm:cxn modelId="{14613B9D-CB7B-4B40-8AF7-7D2FBC2B0A6D}" type="presParOf" srcId="{F845476A-B034-44EA-8560-73CC2B9CADDA}" destId="{39F0B907-CDB2-495A-9144-A918B45C28AA}" srcOrd="1" destOrd="0" presId="urn:microsoft.com/office/officeart/2005/8/layout/orgChart1"/>
    <dgm:cxn modelId="{8AAB3F00-F15C-4FCB-864A-E5F45B039DAB}" type="presParOf" srcId="{F845476A-B034-44EA-8560-73CC2B9CADDA}" destId="{DE858B8D-B859-42C3-B80C-0B328BE1986D}" srcOrd="2" destOrd="0" presId="urn:microsoft.com/office/officeart/2005/8/layout/orgChart1"/>
    <dgm:cxn modelId="{23D159D0-298A-4866-BC4C-69F7E5C40819}" type="presParOf" srcId="{81037BBB-0580-4623-8891-C6E534A79071}" destId="{92E026A7-F2A1-4CD7-B7E1-187621265FE9}" srcOrd="2" destOrd="0" presId="urn:microsoft.com/office/officeart/2005/8/layout/orgChart1"/>
    <dgm:cxn modelId="{D6535CF1-EB7D-402E-8B87-D936DD698EEE}" type="presParOf" srcId="{92E026A7-F2A1-4CD7-B7E1-187621265FE9}" destId="{86F3A7E0-76EB-42E6-AF95-C87BBA43F7A1}" srcOrd="0" destOrd="0" presId="urn:microsoft.com/office/officeart/2005/8/layout/orgChart1"/>
    <dgm:cxn modelId="{29317FD2-8CA3-4CC4-9589-7961DB4B81AD}" type="presParOf" srcId="{92E026A7-F2A1-4CD7-B7E1-187621265FE9}" destId="{D76C6F3D-699D-414E-8976-E12E04FC8C52}" srcOrd="1" destOrd="0" presId="urn:microsoft.com/office/officeart/2005/8/layout/orgChart1"/>
    <dgm:cxn modelId="{0660E09C-A1E0-4CDF-84D5-5F55896FEC65}" type="presParOf" srcId="{D76C6F3D-699D-414E-8976-E12E04FC8C52}" destId="{620D386E-1648-450E-8A06-0BC1FFF249D6}" srcOrd="0" destOrd="0" presId="urn:microsoft.com/office/officeart/2005/8/layout/orgChart1"/>
    <dgm:cxn modelId="{56BADC08-5FB0-4BFE-8EC3-D7A95CA4F59F}" type="presParOf" srcId="{620D386E-1648-450E-8A06-0BC1FFF249D6}" destId="{ED34DAE9-AA68-48A2-9896-FAADFBEE19FD}" srcOrd="0" destOrd="0" presId="urn:microsoft.com/office/officeart/2005/8/layout/orgChart1"/>
    <dgm:cxn modelId="{420C98C6-093B-44E8-8AEF-98D8C56ECA4D}" type="presParOf" srcId="{620D386E-1648-450E-8A06-0BC1FFF249D6}" destId="{7251252D-C2D8-4E0E-A40B-AA8D3E637E5A}" srcOrd="1" destOrd="0" presId="urn:microsoft.com/office/officeart/2005/8/layout/orgChart1"/>
    <dgm:cxn modelId="{72CDD943-02D9-4F6E-BA59-4578444B3FA9}" type="presParOf" srcId="{D76C6F3D-699D-414E-8976-E12E04FC8C52}" destId="{454BCF54-81E1-4406-B696-8D145E46D127}" srcOrd="1" destOrd="0" presId="urn:microsoft.com/office/officeart/2005/8/layout/orgChart1"/>
    <dgm:cxn modelId="{B856946C-B740-4DFB-82B4-5004298866F7}" type="presParOf" srcId="{D76C6F3D-699D-414E-8976-E12E04FC8C52}" destId="{0BEBE223-45C6-4866-96C2-97491CA8A79E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F3A7E0-76EB-42E6-AF95-C87BBA43F7A1}">
      <dsp:nvSpPr>
        <dsp:cNvPr id="0" name=""/>
        <dsp:cNvSpPr/>
      </dsp:nvSpPr>
      <dsp:spPr>
        <a:xfrm>
          <a:off x="4029535" y="1543449"/>
          <a:ext cx="1657506" cy="847646"/>
        </a:xfrm>
        <a:custGeom>
          <a:avLst/>
          <a:gdLst/>
          <a:ahLst/>
          <a:cxnLst/>
          <a:rect l="0" t="0" r="0" b="0"/>
          <a:pathLst>
            <a:path>
              <a:moveTo>
                <a:pt x="1657506" y="0"/>
              </a:moveTo>
              <a:lnTo>
                <a:pt x="1657506" y="847646"/>
              </a:lnTo>
              <a:lnTo>
                <a:pt x="0" y="8476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8329C-1CA9-4480-A07A-AD7890457647}">
      <dsp:nvSpPr>
        <dsp:cNvPr id="0" name=""/>
        <dsp:cNvSpPr/>
      </dsp:nvSpPr>
      <dsp:spPr>
        <a:xfrm>
          <a:off x="5687041" y="1543449"/>
          <a:ext cx="4636731" cy="18307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8908"/>
              </a:lnTo>
              <a:lnTo>
                <a:pt x="4636731" y="1718908"/>
              </a:lnTo>
              <a:lnTo>
                <a:pt x="4636731" y="183079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D10333-6994-4C3C-A4CC-DC826EE377DD}">
      <dsp:nvSpPr>
        <dsp:cNvPr id="0" name=""/>
        <dsp:cNvSpPr/>
      </dsp:nvSpPr>
      <dsp:spPr>
        <a:xfrm>
          <a:off x="5687041" y="1543449"/>
          <a:ext cx="2333540" cy="1832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0970"/>
              </a:lnTo>
              <a:lnTo>
                <a:pt x="2333540" y="1720970"/>
              </a:lnTo>
              <a:lnTo>
                <a:pt x="2333540" y="1832861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F84B3-3CEB-4690-A90F-3F383B758DDA}">
      <dsp:nvSpPr>
        <dsp:cNvPr id="0" name=""/>
        <dsp:cNvSpPr/>
      </dsp:nvSpPr>
      <dsp:spPr>
        <a:xfrm>
          <a:off x="5641321" y="1543449"/>
          <a:ext cx="91440" cy="18334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21577"/>
              </a:lnTo>
              <a:lnTo>
                <a:pt x="86842" y="1721577"/>
              </a:lnTo>
              <a:lnTo>
                <a:pt x="86842" y="183346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A11331-3773-4569-ABBC-9DF754BB6349}">
      <dsp:nvSpPr>
        <dsp:cNvPr id="0" name=""/>
        <dsp:cNvSpPr/>
      </dsp:nvSpPr>
      <dsp:spPr>
        <a:xfrm>
          <a:off x="3406644" y="1543449"/>
          <a:ext cx="2280397" cy="1831576"/>
        </a:xfrm>
        <a:custGeom>
          <a:avLst/>
          <a:gdLst/>
          <a:ahLst/>
          <a:cxnLst/>
          <a:rect l="0" t="0" r="0" b="0"/>
          <a:pathLst>
            <a:path>
              <a:moveTo>
                <a:pt x="2280397" y="0"/>
              </a:moveTo>
              <a:lnTo>
                <a:pt x="2280397" y="1719686"/>
              </a:lnTo>
              <a:lnTo>
                <a:pt x="0" y="1719686"/>
              </a:lnTo>
              <a:lnTo>
                <a:pt x="0" y="183157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9400BC-FD6D-4D04-959F-E311297F3EB6}">
      <dsp:nvSpPr>
        <dsp:cNvPr id="0" name=""/>
        <dsp:cNvSpPr/>
      </dsp:nvSpPr>
      <dsp:spPr>
        <a:xfrm>
          <a:off x="1047292" y="1543449"/>
          <a:ext cx="4639749" cy="1833090"/>
        </a:xfrm>
        <a:custGeom>
          <a:avLst/>
          <a:gdLst/>
          <a:ahLst/>
          <a:cxnLst/>
          <a:rect l="0" t="0" r="0" b="0"/>
          <a:pathLst>
            <a:path>
              <a:moveTo>
                <a:pt x="4639749" y="0"/>
              </a:moveTo>
              <a:lnTo>
                <a:pt x="4639749" y="1721199"/>
              </a:lnTo>
              <a:lnTo>
                <a:pt x="0" y="1721199"/>
              </a:lnTo>
              <a:lnTo>
                <a:pt x="0" y="183309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0A6E68-1D0B-4D07-AF79-1EECF29D0019}">
      <dsp:nvSpPr>
        <dsp:cNvPr id="0" name=""/>
        <dsp:cNvSpPr/>
      </dsp:nvSpPr>
      <dsp:spPr>
        <a:xfrm>
          <a:off x="4500952" y="883454"/>
          <a:ext cx="2372179" cy="6599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b="1" u="sng" kern="1200" dirty="0">
              <a:latin typeface="Clear Sans" panose="020B0503030202020304" pitchFamily="34" charset="0"/>
              <a:cs typeface="Clear Sans" panose="020B0503030202020304" pitchFamily="34" charset="0"/>
            </a:rPr>
            <a:t>Generalsekretær</a:t>
          </a:r>
        </a:p>
      </dsp:txBody>
      <dsp:txXfrm>
        <a:off x="4500952" y="883454"/>
        <a:ext cx="2372179" cy="659995"/>
      </dsp:txXfrm>
    </dsp:sp>
    <dsp:sp modelId="{F84C0E66-A936-4D2D-86CF-055E9249478D}">
      <dsp:nvSpPr>
        <dsp:cNvPr id="0" name=""/>
        <dsp:cNvSpPr/>
      </dsp:nvSpPr>
      <dsp:spPr>
        <a:xfrm>
          <a:off x="0" y="3376539"/>
          <a:ext cx="2094584" cy="21599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36000" rIns="6985" bIns="698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100" b="1" kern="1200" dirty="0">
              <a:latin typeface="Clear Sans" panose="020B0503030202020304" pitchFamily="34" charset="0"/>
              <a:cs typeface="Clear Sans" panose="020B0503030202020304" pitchFamily="34" charset="0"/>
            </a:rPr>
            <a:t>Kvinnehelse</a:t>
          </a:r>
          <a:br>
            <a:rPr lang="nb-NO" sz="1100" b="1" kern="1200" dirty="0">
              <a:latin typeface="Clear Sans" panose="020B0503030202020304" pitchFamily="34" charset="0"/>
              <a:cs typeface="Clear Sans" panose="020B0503030202020304" pitchFamily="34" charset="0"/>
            </a:rPr>
          </a:br>
          <a:endParaRPr lang="nb-NO" sz="1100" b="1" kern="1200" dirty="0">
            <a:latin typeface="Clear Sans" panose="020B0503030202020304" pitchFamily="34" charset="0"/>
            <a:cs typeface="Clear Sans" panose="020B05030302020203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Avdelingsleder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Spesialrådgiver kvinnehelse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Seniorrådgiver kvinnehelse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Seniorrådgiver vold og integrering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Seniorrådgiver KHH og koordinator tilskudd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Rådgiver flerkulturell </a:t>
          </a:r>
          <a:r>
            <a:rPr lang="nb-NO" sz="1000" b="0" u="none" kern="1200" dirty="0" err="1">
              <a:latin typeface="Clear Sans" panose="020B0503030202020304" pitchFamily="34" charset="0"/>
              <a:cs typeface="Clear Sans" panose="020B0503030202020304" pitchFamily="34" charset="0"/>
            </a:rPr>
            <a:t>doula</a:t>
          </a:r>
          <a:endParaRPr lang="nb-NO" sz="1000" b="0" u="none" kern="1200" dirty="0">
            <a:latin typeface="Clear Sans" panose="020B0503030202020304" pitchFamily="34" charset="0"/>
            <a:cs typeface="Clear Sans" panose="020B05030302020203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Forskningsansvarlig</a:t>
          </a:r>
          <a:endParaRPr lang="nb-NO" sz="1100" b="1" kern="1200" dirty="0">
            <a:latin typeface="Clear Sans" panose="020B0503030202020304" pitchFamily="34" charset="0"/>
            <a:cs typeface="Clear Sans" panose="020B0503030202020304" pitchFamily="34" charset="0"/>
          </a:endParaRPr>
        </a:p>
      </dsp:txBody>
      <dsp:txXfrm>
        <a:off x="0" y="3376539"/>
        <a:ext cx="2094584" cy="2159997"/>
      </dsp:txXfrm>
    </dsp:sp>
    <dsp:sp modelId="{1134F99E-A411-41EC-888C-5E6E49B87A43}">
      <dsp:nvSpPr>
        <dsp:cNvPr id="0" name=""/>
        <dsp:cNvSpPr/>
      </dsp:nvSpPr>
      <dsp:spPr>
        <a:xfrm>
          <a:off x="2359352" y="3375026"/>
          <a:ext cx="2094584" cy="21599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36000" rIns="6985" bIns="698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100" b="1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Trygge </a:t>
          </a:r>
          <a:br>
            <a:rPr lang="nb-NO" sz="1100" b="1" u="none" kern="1200" dirty="0">
              <a:latin typeface="Clear Sans" panose="020B0503030202020304" pitchFamily="34" charset="0"/>
              <a:cs typeface="Clear Sans" panose="020B0503030202020304" pitchFamily="34" charset="0"/>
            </a:rPr>
          </a:br>
          <a:r>
            <a:rPr lang="nb-NO" sz="1100" b="1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lokalsamfunn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kern="1200" dirty="0">
              <a:latin typeface="Clear Sans" panose="020B0503030202020304" pitchFamily="34" charset="0"/>
              <a:cs typeface="Clear Sans" panose="020B0503030202020304" pitchFamily="34" charset="0"/>
            </a:rPr>
            <a:t>Avdelingsleder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kern="1200" dirty="0">
              <a:latin typeface="Clear Sans" panose="020B0503030202020304" pitchFamily="34" charset="0"/>
              <a:cs typeface="Clear Sans" panose="020B0503030202020304" pitchFamily="34" charset="0"/>
            </a:rPr>
            <a:t>Seniorrådgiver eldre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kern="1200" dirty="0">
              <a:latin typeface="Clear Sans" panose="020B0503030202020304" pitchFamily="34" charset="0"/>
              <a:cs typeface="Clear Sans" panose="020B0503030202020304" pitchFamily="34" charset="0"/>
            </a:rPr>
            <a:t>Seniorrådgiver beredskap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kern="1200" dirty="0">
              <a:latin typeface="Clear Sans" panose="020B0503030202020304" pitchFamily="34" charset="0"/>
              <a:cs typeface="Clear Sans" panose="020B0503030202020304" pitchFamily="34" charset="0"/>
            </a:rPr>
            <a:t>Rådgiver beredskap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kern="1200" dirty="0">
              <a:latin typeface="Clear Sans" panose="020B0503030202020304" pitchFamily="34" charset="0"/>
              <a:cs typeface="Clear Sans" panose="020B0503030202020304" pitchFamily="34" charset="0"/>
            </a:rPr>
            <a:t>Prosjektleder beredskap</a:t>
          </a:r>
          <a:endParaRPr lang="nb-NO" sz="1000" b="0" u="none" kern="1200" dirty="0">
            <a:latin typeface="Clear Sans" panose="020B0503030202020304" pitchFamily="34" charset="0"/>
            <a:cs typeface="Clear Sans" panose="020B0503030202020304" pitchFamily="34" charset="0"/>
          </a:endParaRPr>
        </a:p>
      </dsp:txBody>
      <dsp:txXfrm>
        <a:off x="2359352" y="3375026"/>
        <a:ext cx="2094584" cy="2159997"/>
      </dsp:txXfrm>
    </dsp:sp>
    <dsp:sp modelId="{1CC08DC8-A2A5-42F9-9164-701C949FF9DC}">
      <dsp:nvSpPr>
        <dsp:cNvPr id="0" name=""/>
        <dsp:cNvSpPr/>
      </dsp:nvSpPr>
      <dsp:spPr>
        <a:xfrm>
          <a:off x="4680872" y="3376918"/>
          <a:ext cx="2094584" cy="21599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36000" rIns="6985" bIns="698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100" b="1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Kommunikasjon </a:t>
          </a:r>
          <a:br>
            <a:rPr lang="nb-NO" sz="1100" b="1" u="none" kern="1200" dirty="0">
              <a:latin typeface="Clear Sans" panose="020B0503030202020304" pitchFamily="34" charset="0"/>
              <a:cs typeface="Clear Sans" panose="020B0503030202020304" pitchFamily="34" charset="0"/>
            </a:rPr>
          </a:br>
          <a:r>
            <a:rPr lang="nb-NO" sz="1100" b="1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og marked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Avdelingsleder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Senior kommunikasjonsrådgiver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Næringslivsansvarlig</a:t>
          </a:r>
        </a:p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Rådgiver kampanjer og innsamling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Webredaktør/kampanjerådgiver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Rådgiver </a:t>
          </a:r>
          <a:r>
            <a:rPr lang="nb-NO" sz="1000" kern="1200" dirty="0" err="1">
              <a:latin typeface="Clear Sans" panose="020B0503030202020304" pitchFamily="34" charset="0"/>
              <a:cs typeface="Clear Sans" panose="020B0503030202020304" pitchFamily="34" charset="0"/>
            </a:rPr>
            <a:t>SoMe</a:t>
          </a:r>
          <a:endParaRPr lang="nb-NO" sz="1000" kern="1200" dirty="0">
            <a:latin typeface="Clear Sans" panose="020B0503030202020304" pitchFamily="34" charset="0"/>
            <a:cs typeface="Clear Sans" panose="020B05030302020203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Ansvarlig medlemsservice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Rådgiver medlemsservice</a:t>
          </a:r>
        </a:p>
      </dsp:txBody>
      <dsp:txXfrm>
        <a:off x="4680872" y="3376918"/>
        <a:ext cx="2094584" cy="2159997"/>
      </dsp:txXfrm>
    </dsp:sp>
    <dsp:sp modelId="{2E80A1A0-FBB9-4215-8256-E009DF02F0CF}">
      <dsp:nvSpPr>
        <dsp:cNvPr id="0" name=""/>
        <dsp:cNvSpPr/>
      </dsp:nvSpPr>
      <dsp:spPr>
        <a:xfrm>
          <a:off x="6973290" y="3376310"/>
          <a:ext cx="2094584" cy="21599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36000" rIns="6985" bIns="698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100" b="1" kern="1200" dirty="0">
              <a:latin typeface="Clear Sans" panose="020B0503030202020304" pitchFamily="34" charset="0"/>
              <a:cs typeface="Clear Sans" panose="020B0503030202020304" pitchFamily="34" charset="0"/>
            </a:rPr>
            <a:t>Veiledningssenter </a:t>
          </a:r>
          <a:br>
            <a:rPr lang="nb-NO" sz="1100" b="1" kern="1200" dirty="0">
              <a:latin typeface="Clear Sans" panose="020B0503030202020304" pitchFamily="34" charset="0"/>
              <a:cs typeface="Clear Sans" panose="020B0503030202020304" pitchFamily="34" charset="0"/>
            </a:rPr>
          </a:br>
          <a:r>
            <a:rPr lang="nb-NO" sz="1100" b="1" kern="1200" dirty="0">
              <a:latin typeface="Clear Sans" panose="020B0503030202020304" pitchFamily="34" charset="0"/>
              <a:cs typeface="Clear Sans" panose="020B0503030202020304" pitchFamily="34" charset="0"/>
            </a:rPr>
            <a:t>for pårørende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Leder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3 regionledere, (80% veiledere, 20% ledere)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b="0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12 veiledere</a:t>
          </a:r>
          <a:endParaRPr lang="nb-NO" sz="1000" b="1" kern="1200" dirty="0">
            <a:latin typeface="Clear Sans" panose="020B0503030202020304" pitchFamily="34" charset="0"/>
            <a:cs typeface="Clear Sans" panose="020B0503030202020304" pitchFamily="34" charset="0"/>
          </a:endParaRPr>
        </a:p>
      </dsp:txBody>
      <dsp:txXfrm>
        <a:off x="6973290" y="3376310"/>
        <a:ext cx="2094584" cy="2159997"/>
      </dsp:txXfrm>
    </dsp:sp>
    <dsp:sp modelId="{1C72B4A6-78C8-44BA-ADFA-B983020D590C}">
      <dsp:nvSpPr>
        <dsp:cNvPr id="0" name=""/>
        <dsp:cNvSpPr/>
      </dsp:nvSpPr>
      <dsp:spPr>
        <a:xfrm>
          <a:off x="9276481" y="3374248"/>
          <a:ext cx="2094584" cy="21599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36000" rIns="6985" bIns="6985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100" b="1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Økonomi, </a:t>
          </a:r>
          <a:br>
            <a:rPr lang="nb-NO" sz="1100" b="1" u="none" kern="1200" dirty="0">
              <a:latin typeface="Clear Sans" panose="020B0503030202020304" pitchFamily="34" charset="0"/>
              <a:cs typeface="Clear Sans" panose="020B0503030202020304" pitchFamily="34" charset="0"/>
            </a:rPr>
          </a:br>
          <a:r>
            <a:rPr lang="nb-NO" sz="1100" b="1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administrasjon og HR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Avdelingsleder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Controller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Regnskapssjef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Senior regnskapsfører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ts val="440"/>
            </a:spcAft>
            <a:buNone/>
          </a:pPr>
          <a:r>
            <a:rPr lang="nb-NO" sz="1000" kern="1200" dirty="0">
              <a:latin typeface="Clear Sans" panose="020B0503030202020304" pitchFamily="34" charset="0"/>
              <a:cs typeface="Clear Sans" panose="020B0503030202020304" pitchFamily="34" charset="0"/>
            </a:rPr>
            <a:t>Rådgiver administrasjon, regnskap og IT</a:t>
          </a:r>
        </a:p>
      </dsp:txBody>
      <dsp:txXfrm>
        <a:off x="9276481" y="3374248"/>
        <a:ext cx="2094584" cy="2159997"/>
      </dsp:txXfrm>
    </dsp:sp>
    <dsp:sp modelId="{ED34DAE9-AA68-48A2-9896-FAADFBEE19FD}">
      <dsp:nvSpPr>
        <dsp:cNvPr id="0" name=""/>
        <dsp:cNvSpPr/>
      </dsp:nvSpPr>
      <dsp:spPr>
        <a:xfrm>
          <a:off x="2087079" y="1681160"/>
          <a:ext cx="1942455" cy="14198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7620" rIns="7620" bIns="76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b="1" u="none" kern="1200" dirty="0">
              <a:latin typeface="Clear Sans" panose="020B0503030202020304" pitchFamily="34" charset="0"/>
              <a:cs typeface="Clear Sans" panose="020B0503030202020304" pitchFamily="34" charset="0"/>
            </a:rPr>
            <a:t>Stab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1000" b="0" kern="1200" dirty="0">
              <a:latin typeface="Clear Sans" panose="020B0503030202020304" pitchFamily="34" charset="0"/>
              <a:cs typeface="Clear Sans" panose="020B0503030202020304" pitchFamily="34" charset="0"/>
            </a:rPr>
            <a:t>Seniorrådgiver Virksomheter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1000" b="0" kern="1200" dirty="0">
              <a:latin typeface="Clear Sans" panose="020B0503030202020304" pitchFamily="34" charset="0"/>
              <a:cs typeface="Clear Sans" panose="020B0503030202020304" pitchFamily="34" charset="0"/>
            </a:rPr>
            <a:t>Politisk seniorrådgiver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1000" b="0" kern="1200" dirty="0">
              <a:latin typeface="Clear Sans" panose="020B0503030202020304" pitchFamily="34" charset="0"/>
              <a:cs typeface="Clear Sans" panose="020B0503030202020304" pitchFamily="34" charset="0"/>
            </a:rPr>
            <a:t>Seniorrådgiver organisasjon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1000" b="0" kern="1200" dirty="0">
              <a:latin typeface="Clear Sans" panose="020B0503030202020304" pitchFamily="34" charset="0"/>
              <a:cs typeface="Clear Sans" panose="020B0503030202020304" pitchFamily="34" charset="0"/>
            </a:rPr>
            <a:t>Spesialrådgiver organisasjon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nb-NO" sz="1000" b="0" kern="1200" dirty="0">
              <a:latin typeface="Clear Sans" panose="020B0503030202020304" pitchFamily="34" charset="0"/>
              <a:cs typeface="Clear Sans" panose="020B0503030202020304" pitchFamily="34" charset="0"/>
            </a:rPr>
            <a:t>Rådgiver styrende organer</a:t>
          </a:r>
          <a:endParaRPr lang="nb-NO" sz="1000" kern="1200" dirty="0">
            <a:latin typeface="Clear Sans" panose="020B0503030202020304" pitchFamily="34" charset="0"/>
            <a:cs typeface="Clear Sans" panose="020B0503030202020304" pitchFamily="34" charset="0"/>
          </a:endParaRPr>
        </a:p>
      </dsp:txBody>
      <dsp:txXfrm>
        <a:off x="2087079" y="1681160"/>
        <a:ext cx="1942455" cy="1419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175EC857-018F-0ABA-6A5E-BD9CCD11D1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C7FF4DB-D31A-07A1-DCD0-2DA246C1BE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0FE4A5-446B-4BC3-951B-5B982028FD77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C0159E0-5545-22DB-91E0-B235398CBE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547ADD9-ED11-37D9-E8DB-277FDC9EA0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478B8-B049-4A98-B53D-7057845A0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73118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EA7AE-747F-4228-BC17-AB57F1E2ECCE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6416F-89B9-4B05-8D40-32D66D6FD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5916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EF1D01A-6571-410C-97A5-23665A8A3E7A}"/>
              </a:ext>
            </a:extLst>
          </p:cNvPr>
          <p:cNvSpPr/>
          <p:nvPr userDrawn="1"/>
        </p:nvSpPr>
        <p:spPr>
          <a:xfrm>
            <a:off x="0" y="0"/>
            <a:ext cx="12192000" cy="60250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BAE37CC-B91E-E254-9D21-418312C4A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49C28C2-44ED-DD81-B0A2-DF4E76FC8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318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AE37CC-B91E-E254-9D21-418312C4A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49C28C2-44ED-DD81-B0A2-DF4E76FC8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1712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18A18D-E1ED-0A31-4A93-262584D64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F4074F-9C1F-035A-BD7D-0FFCE29C6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284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67D7F7-A965-5C13-EF73-1879D9D4F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1CE1DE0-5889-1416-CABD-84FD9F88F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19884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F7E30C-3F62-A580-A0F4-81C014FF9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AB897F-B4AB-F603-C9F7-B6457A5808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A0ABA8F-F30E-33A5-A789-D13B21018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63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0A8E09-F25C-66CF-8FFC-0D4476BF5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0E05AA-1088-98C2-CFF2-14E46E02B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CECBECE-209C-BF63-C064-FB2217007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846CF03-DE6F-1202-A11D-1935E7934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CC1DAE3-9138-D1B9-4094-B5DF97276A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0608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DEAC23-5248-B32E-DF94-D2A64297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09179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0184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ll og fak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18A18D-E1ED-0A31-4A93-262584D64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5916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F4074F-9C1F-035A-BD7D-0FFCE29C6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81737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578866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1E298AEF-E931-8725-F5EE-85C95D601D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FC37BF2-0284-181F-1B7D-4B23143C62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7455" y="6150802"/>
            <a:ext cx="2676376" cy="707197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AF250F47-0848-A2B0-A7E2-E1F4CA334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1651"/>
            <a:ext cx="567145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E6DD499-054C-61AC-825E-E5CD4FD19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2005011"/>
            <a:ext cx="567145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4642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3F6D0C50-DCA3-5BAD-51A9-655AAA0B76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FC37BF2-0284-181F-1B7D-4B23143C62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2141" y="136525"/>
            <a:ext cx="2676376" cy="707197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062F6E89-F0F8-B22D-4630-615D84171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2342" y="365125"/>
            <a:ext cx="567145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4148130A-3B9D-292E-7FF9-99F6583DA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2342" y="1825625"/>
            <a:ext cx="567145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18461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7E96509-FBE4-0D09-71F3-789262253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FC37BF2-0284-181F-1B7D-4B23143C62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7455" y="6150802"/>
            <a:ext cx="2676376" cy="707197"/>
          </a:xfrm>
          <a:prstGeom prst="rect">
            <a:avLst/>
          </a:prstGeom>
        </p:spPr>
      </p:pic>
      <p:sp>
        <p:nvSpPr>
          <p:cNvPr id="11" name="Tittel 1">
            <a:extLst>
              <a:ext uri="{FF2B5EF4-FFF2-40B4-BE49-F238E27FC236}">
                <a16:creationId xmlns:a16="http://schemas.microsoft.com/office/drawing/2014/main" id="{D5D2583D-21C5-25C9-8FFC-6454261A6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1651"/>
            <a:ext cx="567145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19E434E2-ABF8-0AE5-1BDD-9511679EF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2005011"/>
            <a:ext cx="567145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2964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2399611-D8EE-909A-DDA8-5078C813B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3E7FEE-9254-4A7D-ADC4-3A45D9D43301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CFEA194-C51B-FEE6-1DB8-C87367A27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515599" cy="50165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C59FAD7-AD96-36A8-5B96-08276F7D3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D64624-56D3-4438-911A-A993FFD295B1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4621E93-569C-C685-CF9B-C970ADA300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FC37BF2-0284-181F-1B7D-4B23143C62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2141" y="136525"/>
            <a:ext cx="2676376" cy="707197"/>
          </a:xfrm>
          <a:prstGeom prst="rect">
            <a:avLst/>
          </a:prstGeom>
        </p:spPr>
      </p:pic>
      <p:sp>
        <p:nvSpPr>
          <p:cNvPr id="12" name="Tittel 1">
            <a:extLst>
              <a:ext uri="{FF2B5EF4-FFF2-40B4-BE49-F238E27FC236}">
                <a16:creationId xmlns:a16="http://schemas.microsoft.com/office/drawing/2014/main" id="{B802E042-B526-DCAE-9D17-FE0D9ADA3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2342" y="365125"/>
            <a:ext cx="567145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572D7BF6-0D0A-95D7-5012-EF2A82818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2342" y="1825625"/>
            <a:ext cx="567145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4835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59350516-1B42-FAEA-A78A-7E55E1369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FC37BF2-0284-181F-1B7D-4B23143C62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7455" y="6150802"/>
            <a:ext cx="2676376" cy="707197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AB5A69B9-3389-B247-74F8-96684EF63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1651"/>
            <a:ext cx="567145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0D758E7-96CB-D712-3198-F442EB1F5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2005011"/>
            <a:ext cx="567145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18899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73310D-D1E1-D944-8954-CC64CE4B4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41385A-B3DB-4676-7F75-37AC1053D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7DBB922-7415-74DF-0EE9-B90F1F33D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37EB6AD-D1EC-7CF9-B86F-87A16056F3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3E7FEE-9254-4A7D-ADC4-3A45D9D43301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222605E-10CD-4A3E-4EE1-74A956E1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515599" cy="50165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8AAC798-0DDB-92B5-EE32-B1557AC62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D64624-56D3-4438-911A-A993FFD295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40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5FF153-12DC-9A38-C97A-F6001E60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C220-EE74-F3B7-4BF5-0432584E11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97F3A2-CB87-843F-ECCA-B5280BC8C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19E9319-6675-7A96-BB64-C0E6B8A5B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3E7FEE-9254-4A7D-ADC4-3A45D9D43301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9A94431-0D3C-FEE9-C385-E09A7B372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515599" cy="50165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7E55553-374D-B8D0-6A11-9194ADC31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D64624-56D3-4438-911A-A993FFD295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127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557983-DA9F-9BCB-FBC9-08BEB5FCE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F0DBBE9-90A0-FC09-0057-E27655E53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B9BA9-F772-814B-F541-A46B4504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3E7FEE-9254-4A7D-ADC4-3A45D9D43301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C76640E-2AEE-B0DE-C907-140493687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515599" cy="50165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20AB30-2009-AB79-40F6-1B9FC47BE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D64624-56D3-4438-911A-A993FFD295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86753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76A4A47-0178-1BB4-7D88-5DF2F1CA49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ACD5AF-D8B4-AD00-420A-B6E28F2B6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AF8D879-D379-89F7-BDF5-B1C8F78EC5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3E7FEE-9254-4A7D-ADC4-3A45D9D43301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53B7DC-6168-9F2F-7A2A-5C6ADC81B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515599" cy="50165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EF63FC-A943-026F-DD99-D8AA5EC41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D64624-56D3-4438-911A-A993FFD295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3329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587240-BF79-57DF-7B45-4798B3F2B6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3AB4C1D-1D7A-0D84-8E1B-DBA3954DA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98574D-08C9-2B04-C1B6-30637A855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78EAA2-E3D9-18D1-D660-B242088A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84F50E-6EE2-3D5B-3D4C-6E113E5F5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5458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CA05B3-2AD9-53D0-3A59-1DBA445EA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Slik er sekretariatet organisert: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F7F475-FCFF-0757-6BE6-7B54AA593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32D4D3-E448-E15D-7176-6580D68B4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DD55B56-E72C-8046-AC49-72DA9F9C0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CF66021-1F4F-1C7C-84C5-6F779EF2C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Bilde 7" descr="Et bilde som inneholder tekst, forretningskort, skjermbilde, Font&#10;&#10;KI-generert innhold kan være feil.">
            <a:extLst>
              <a:ext uri="{FF2B5EF4-FFF2-40B4-BE49-F238E27FC236}">
                <a16:creationId xmlns:a16="http://schemas.microsoft.com/office/drawing/2014/main" id="{DF152CCF-5E06-E56F-39BA-8FF1FD92D5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356239"/>
            <a:ext cx="8883316" cy="482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916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ED35F7-91BA-7AA2-FCAA-62FE63861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075135-64E5-F1EF-4ACE-49C06D127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598CD3-09E1-577E-612F-CF9B21EF9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C59B02-B024-4E3C-7E47-72AA66258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374E85-1754-7FE7-C403-08BB5E2CC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63905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CA1357-7746-0FEC-26A9-2EDCEBE10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EA529E-3777-3ACF-218C-0F48D6542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F15CDC8-C5DA-8D8D-B799-D0215D0CD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0DAB2BB-1356-1B9B-E2F6-6766DC6CE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A33F56B-2307-5FB6-09B3-29B9F497E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8EAA56-B57D-0786-194A-A7CA8B582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5602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33A968-114D-3159-0C6A-EA20FB292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A0C473E-C81B-4613-D816-F136EAE56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CFD250B-0503-0E23-426F-5585DC5A05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79B715E-CE62-D392-D7E4-EB0DA86650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FCC2CF8-0021-06E6-8746-BD7B49E242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66E615B-16A7-E14D-ABA5-5D1B55843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038A3F3-1A99-DF35-F7BB-1C66C4C2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4531857-92D7-0623-5790-FC15801C2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85947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14AA8F-3A7D-4A1F-F484-C27421E71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BCB6504-040E-1577-AAF3-8D316E4E3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19AFE01-DE01-97B9-5AD3-9615C4E76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2D9A968-C263-4DFD-25D9-9B111D0E8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5982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11688A1-C463-9E74-40DA-E6E3C2EB8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AC84625-3165-8298-61A1-9B517E731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6F9C062-0EA2-2EC0-6892-5B16968E2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0876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CB1707-C72A-3426-5E1E-EC331D4E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EAF3E2-EC32-A64E-3146-ECB81D75F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6D6A0EC-1C49-963F-C8DD-06B70BA7F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E73965-DCA9-3D99-431D-313D5C80E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14FB384-77F0-E342-4589-0AAE61E32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D29CB19-E95D-33FC-9832-8F187097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0696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AE070D-DB1B-84F7-2ADC-41BEC8F9D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4D53236-7E16-2B3A-E01A-E6C56697C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1C02825-D003-63A8-B370-C1518C163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98A9161-96E7-62E0-520C-5497700BC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8D869C-C62E-8EEC-88D3-9BF3B2CC4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E0F658-CEC4-973B-D34C-651CB19AE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20927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D0DC70-6E67-6CDD-10B5-2FA5AE8EF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D933CF3-37D7-9AA7-685E-6456CB2A2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6F08C2-BDD1-9712-8085-A54DFD1C1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7FD0CF-B84C-3B95-8FFA-0F10029C5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516CB34-D7F9-733F-E526-F8C190D48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2085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834F4EC-1E09-C24E-FA1D-B91939C791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00968DF-A641-3FED-B732-D5A8B249E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3A39A1-955E-3FEF-88C2-E12C88840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4D9BC7D-8D78-5BE6-A8F6-4FE8D4CA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B2FA76-2112-BA0F-052B-48578E1F4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9788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32BF2FB-0A59-2CED-D41E-4E0E4D273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F6B9E2-B8E7-70C9-5144-5E3977442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6809CA7-3A2D-4947-A32C-6E5C0504CDF8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265357" y="6140692"/>
            <a:ext cx="2672444" cy="70436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7EBC43C3-0889-71DF-5405-5C59123BCEE9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 l="66478" t="1884" b="6851"/>
          <a:stretch>
            <a:fillRect/>
          </a:stretch>
        </p:blipFill>
        <p:spPr>
          <a:xfrm>
            <a:off x="8985488" y="6210578"/>
            <a:ext cx="3069770" cy="564132"/>
          </a:xfrm>
          <a:prstGeom prst="rect">
            <a:avLst/>
          </a:prstGeom>
        </p:spPr>
      </p:pic>
      <p:pic>
        <p:nvPicPr>
          <p:cNvPr id="10" name="Bilde 9" descr="Et bilde som inneholder Font, Grafikk, logo, symbol&#10;&#10;KI-generert innhold kan være feil.">
            <a:extLst>
              <a:ext uri="{FF2B5EF4-FFF2-40B4-BE49-F238E27FC236}">
                <a16:creationId xmlns:a16="http://schemas.microsoft.com/office/drawing/2014/main" id="{778C0055-6B4C-866F-1EBE-48E5A6915B6E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79" y="3643900"/>
            <a:ext cx="2681280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33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79" r:id="rId9"/>
    <p:sldLayoutId id="2147483674" r:id="rId10"/>
    <p:sldLayoutId id="2147483677" r:id="rId11"/>
    <p:sldLayoutId id="2147483675" r:id="rId12"/>
    <p:sldLayoutId id="2147483672" r:id="rId13"/>
    <p:sldLayoutId id="2147483676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37379BE-9E7F-0033-03AD-EFC4FA228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BDA75A-C1B9-D0D3-C6CB-1DD098E75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A5463B-E541-8D17-D05B-E208A75F1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D82155-71E5-400E-B65E-766F8667104B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782444-BA47-78A5-5CAE-9A3C4DF15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F7448C9-8D5D-6199-7937-7FE93726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579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2E477-DF9F-968D-9E2C-699610CD6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D6565C5-6244-8A05-938A-AB4B0753AB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8303701"/>
              </p:ext>
            </p:extLst>
          </p:nvPr>
        </p:nvGraphicFramePr>
        <p:xfrm>
          <a:off x="336938" y="238468"/>
          <a:ext cx="11374084" cy="6381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kstSylinder 5">
            <a:extLst>
              <a:ext uri="{FF2B5EF4-FFF2-40B4-BE49-F238E27FC236}">
                <a16:creationId xmlns:a16="http://schemas.microsoft.com/office/drawing/2014/main" id="{760EE912-7FBE-3F2A-F371-C912CEB50C14}"/>
              </a:ext>
            </a:extLst>
          </p:cNvPr>
          <p:cNvSpPr txBox="1"/>
          <p:nvPr/>
        </p:nvSpPr>
        <p:spPr>
          <a:xfrm>
            <a:off x="2296" y="288033"/>
            <a:ext cx="12193383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sz="4000" b="1" dirty="0">
                <a:solidFill>
                  <a:schemeClr val="bg1"/>
                </a:solidFill>
              </a:rPr>
              <a:t>Sanitetskvinnenes sekretariat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D6DF568-5632-572B-D645-6414BFAE7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631"/>
            <a:ext cx="10515600" cy="1325563"/>
          </a:xfrm>
        </p:spPr>
        <p:txBody>
          <a:bodyPr/>
          <a:lstStyle/>
          <a:p>
            <a:r>
              <a:rPr lang="nb-NO" dirty="0"/>
              <a:t>Sanitetskvinnenes sekretariat</a:t>
            </a:r>
          </a:p>
        </p:txBody>
      </p:sp>
    </p:spTree>
    <p:extLst>
      <p:ext uri="{BB962C8B-B14F-4D97-AF65-F5344CB8AC3E}">
        <p14:creationId xmlns:p14="http://schemas.microsoft.com/office/powerpoint/2010/main" val="1186622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anitetskvinnen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7B9D"/>
      </a:accent1>
      <a:accent2>
        <a:srgbClr val="E26865"/>
      </a:accent2>
      <a:accent3>
        <a:srgbClr val="9D9684"/>
      </a:accent3>
      <a:accent4>
        <a:srgbClr val="B9C67D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Sanitetskvinnene Nunito og Clear Sans">
      <a:majorFont>
        <a:latin typeface="Nunito"/>
        <a:ea typeface=""/>
        <a:cs typeface=""/>
      </a:majorFont>
      <a:minorFont>
        <a:latin typeface="Clear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ysbildemal Sanitetskvinnene" id="{D9FBA76D-4F45-4FF8-9DB5-6B98110A830C}" vid="{CBF0D210-D844-450C-A57D-3D603F36720B}"/>
    </a:ext>
  </a:extLst>
</a:theme>
</file>

<file path=ppt/theme/theme2.xml><?xml version="1.0" encoding="utf-8"?>
<a:theme xmlns:a="http://schemas.openxmlformats.org/drawingml/2006/main" name="Egendefinert utforming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ysbildemal Sanitetskvinnene" id="{D9FBA76D-4F45-4FF8-9DB5-6B98110A830C}" vid="{90ECAB41-CC5C-48E7-A98B-C11B6DBA9DFF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737C63AFE3BA48895AD98AC837633A" ma:contentTypeVersion="14" ma:contentTypeDescription="Create a new document." ma:contentTypeScope="" ma:versionID="13da556054d89afb2e42a349eeb01e8f">
  <xsd:schema xmlns:xsd="http://www.w3.org/2001/XMLSchema" xmlns:xs="http://www.w3.org/2001/XMLSchema" xmlns:p="http://schemas.microsoft.com/office/2006/metadata/properties" xmlns:ns2="4a9c9fb6-0c21-453b-b286-81759fee8b6e" xmlns:ns3="76d4cb65-9829-4569-a726-1aaab857003b" targetNamespace="http://schemas.microsoft.com/office/2006/metadata/properties" ma:root="true" ma:fieldsID="a0c8b1ccf5c29576ece3d70df589402b" ns2:_="" ns3:_="">
    <xsd:import namespace="4a9c9fb6-0c21-453b-b286-81759fee8b6e"/>
    <xsd:import namespace="76d4cb65-9829-4569-a726-1aaab85700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9c9fb6-0c21-453b-b286-81759fee8b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b570837-867a-4a0f-886c-a56d4a8aff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d4cb65-9829-4569-a726-1aaab857003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5e8a117-303e-4230-937a-832c56ec71bd}" ma:internalName="TaxCatchAll" ma:showField="CatchAllData" ma:web="76d4cb65-9829-4569-a726-1aaab85700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9c9fb6-0c21-453b-b286-81759fee8b6e">
      <Terms xmlns="http://schemas.microsoft.com/office/infopath/2007/PartnerControls"/>
    </lcf76f155ced4ddcb4097134ff3c332f>
    <TaxCatchAll xmlns="76d4cb65-9829-4569-a726-1aaab857003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61E6F0-9098-443D-B784-215C689DA3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9c9fb6-0c21-453b-b286-81759fee8b6e"/>
    <ds:schemaRef ds:uri="76d4cb65-9829-4569-a726-1aaab85700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C199CE-7B5A-496C-8391-588F19B7FA0A}">
  <ds:schemaRefs>
    <ds:schemaRef ds:uri="http://schemas.openxmlformats.org/package/2006/metadata/core-properties"/>
    <ds:schemaRef ds:uri="4a9c9fb6-0c21-453b-b286-81759fee8b6e"/>
    <ds:schemaRef ds:uri="http://purl.org/dc/elements/1.1/"/>
    <ds:schemaRef ds:uri="http://schemas.microsoft.com/office/2006/documentManagement/types"/>
    <ds:schemaRef ds:uri="76d4cb65-9829-4569-a726-1aaab857003b"/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BC824C7-B44D-4F20-893A-224A1FE4DE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 Lysbildemal Sanitetskvinnene</Template>
  <TotalTime>13</TotalTime>
  <Words>106</Words>
  <Application>Microsoft Office PowerPoint</Application>
  <PresentationFormat>Widescreen</PresentationFormat>
  <Paragraphs>42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Clear Sans</vt:lpstr>
      <vt:lpstr>Nunito</vt:lpstr>
      <vt:lpstr>Office-tema</vt:lpstr>
      <vt:lpstr>Egendefinert utforming</vt:lpstr>
      <vt:lpstr>Sanitetskvinnenes sekretariat</vt:lpstr>
    </vt:vector>
  </TitlesOfParts>
  <Company>Norske Kvinners Sanitetsforening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Jørn Johansen</dc:creator>
  <cp:lastModifiedBy>Lena Eriksen</cp:lastModifiedBy>
  <cp:revision>4</cp:revision>
  <dcterms:created xsi:type="dcterms:W3CDTF">2026-08-24T12:40:18Z</dcterms:created>
  <dcterms:modified xsi:type="dcterms:W3CDTF">2026-09-16T06:52:22Z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0x01010071737C63AFE3BA48895AD98AC837633A</vt:lpwstr>
  </property>
  <property fmtid="{D5CDD505-2E9C-101B-9397-08002B2CF9AE}" pid="3" name="MediaServiceImageTags">
    <vt:lpwstr/>
  </property>
</Properties>
</file>