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9" r:id="rId4"/>
    <p:sldId id="256" r:id="rId5"/>
    <p:sldId id="258" r:id="rId6"/>
    <p:sldId id="260" r:id="rId7"/>
    <p:sldId id="271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C6C"/>
    <a:srgbClr val="2D7590"/>
    <a:srgbClr val="A7C0CB"/>
    <a:srgbClr val="1D6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0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AE37CC-B91E-E254-9D21-418312C4A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49C28C2-44ED-DD81-B0A2-DF4E76FC8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261E92-6441-DA59-0A29-6753F82A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595346-679E-6045-5F06-F28C9317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31AFFD-D11A-E7A2-AFF1-736FDDF7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31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557983-DA9F-9BCB-FBC9-08BEB5FC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F0DBBE9-90A0-FC09-0057-E27655E53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7B9BA9-F772-814B-F541-A46B4504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76640E-2AEE-B0DE-C907-14049368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20AB30-2009-AB79-40F6-1B9FC47B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867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76A4A47-0178-1BB4-7D88-5DF2F1CA4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DACD5AF-D8B4-AD00-420A-B6E28F2B6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F8D879-D379-89F7-BDF5-B1C8F78E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53B7DC-6168-9F2F-7A2A-5C6ADC81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DEF63FC-A943-026F-DD99-D8AA5EC41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33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8A18D-E1ED-0A31-4A93-262584D64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F4074F-9C1F-035A-BD7D-0FFCE29C6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A69DD1-5FB5-0BB8-CBAD-45BCB7C0F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6F6754-A3EA-D1D0-F058-BE10614F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394D3E-9DCE-0383-9221-220DC2C7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284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67D7F7-A965-5C13-EF73-1879D9D4F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1CE1DE0-5889-1416-CABD-84FD9F88F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EB8C39-BDBC-5992-32C6-27EDCD319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24B817-4CCF-1F24-783D-C1B45689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9DD78F-245C-2803-7BFB-F87D5A27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884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F7E30C-3F62-A580-A0F4-81C014FF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AB897F-B4AB-F603-C9F7-B6457A580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A0ABA8F-F30E-33A5-A789-D13B21018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78C23F8-E772-034F-0265-CD6DCE95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571E334-B11B-120A-395B-BACDA6A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3EE710E-6721-56BD-E16D-8FF7C023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63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0A8E09-F25C-66CF-8FFC-0D4476BF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0E05AA-1088-98C2-CFF2-14E46E02B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CECBECE-209C-BF63-C064-FB2217007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846CF03-DE6F-1202-A11D-1935E79345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CC1DAE3-9138-D1B9-4094-B5DF97276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AC1067E-267A-7DAD-B571-FBDF51B8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14D579F-FE08-1675-E723-1D124DA0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4D4E749-713C-51B6-5EF2-03BB4C25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6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DEAC23-5248-B32E-DF94-D2A64297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9851F05-5FBD-2522-F723-DA140BFEA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D244AE1-DFEB-06FB-16FD-6D3AA243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2870A01-27CF-126A-6252-C8AE3F83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179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99611-D8EE-909A-DDA8-5078C813B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CFEA194-C51B-FEE6-1DB8-C87367A2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C59FAD7-AD96-36A8-5B96-08276F7D3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018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73310D-D1E1-D944-8954-CC64CE4B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41385A-B3DB-4676-7F75-37AC1053D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7DBB922-7415-74DF-0EE9-B90F1F33D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7EB6AD-D1EC-7CF9-B86F-87A16056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222605E-10CD-4A3E-4EE1-74A956E1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8AAC798-0DDB-92B5-EE32-B1557AC6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4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5FF153-12DC-9A38-C97A-F6001E60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25FC220-EE74-F3B7-4BF5-0432584E1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97F3A2-CB87-843F-ECCA-B5280BC8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9E9319-6675-7A96-BB64-C0E6B8A5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9A94431-0D3C-FEE9-C385-E09A7B37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7E55553-374D-B8D0-6A11-9194ADC3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1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32BF2FB-0A59-2CED-D41E-4E0E4D27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F6B9E2-B8E7-70C9-5144-5E3977442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868124-9D43-BFCA-BDF7-BF1F3AEF8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E7FEE-9254-4A7D-ADC4-3A45D9D43301}" type="datetimeFigureOut">
              <a:rPr lang="nb-NO" smtClean="0"/>
              <a:t>09.04.2025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D8AD7A6-06B0-BF85-39FA-8DEEA555C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4AB1E8-BD31-BDD5-978C-8A370B944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D64624-56D3-4438-911A-A993FFD295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43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908C0AE-C9A2-38CC-103E-127EFC07A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4C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121C6B5-C781-1D48-BD44-46DF5CBE3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Velkommen! </a:t>
            </a:r>
            <a:endParaRPr lang="nb-NO" dirty="0">
              <a:solidFill>
                <a:schemeClr val="bg1"/>
              </a:solidFill>
              <a:latin typeface="Nunito" panose="00000500000000000000" pitchFamily="2" charset="0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DF8ED8-11A0-D3A8-5E13-558882896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Clear Sans"/>
              </a:rPr>
              <a:t>Brødtekst i Clear Sans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764D115-5979-D60B-FCEE-F575751695BC}"/>
              </a:ext>
            </a:extLst>
          </p:cNvPr>
          <p:cNvGrpSpPr/>
          <p:nvPr/>
        </p:nvGrpSpPr>
        <p:grpSpPr>
          <a:xfrm>
            <a:off x="1" y="6078242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DAB7036-1FE4-07C0-1EDD-88A0C644D3DD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10" name="Bilde 9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B41970FF-5066-CBF7-C7D9-E84518858A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266"/>
            <a:stretch/>
          </p:blipFill>
          <p:spPr>
            <a:xfrm>
              <a:off x="9087294" y="6222546"/>
              <a:ext cx="2995291" cy="447397"/>
            </a:xfrm>
            <a:prstGeom prst="rect">
              <a:avLst/>
            </a:prstGeom>
          </p:spPr>
        </p:pic>
      </p:grpSp>
      <p:pic>
        <p:nvPicPr>
          <p:cNvPr id="16" name="Bilde 15" descr="Et bilde som inneholder Grafikk, skjermbilde, Font, hjerte&#10;&#10;KI-generert innhold kan være feil.">
            <a:extLst>
              <a:ext uri="{FF2B5EF4-FFF2-40B4-BE49-F238E27FC236}">
                <a16:creationId xmlns:a16="http://schemas.microsoft.com/office/drawing/2014/main" id="{4FA249EB-1BE9-FD2B-68C1-5D74CC5B4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0" y="6078242"/>
            <a:ext cx="2995292" cy="78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21C6B5-C781-1D48-BD44-46DF5CBE3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Velkommen! </a:t>
            </a:r>
            <a:endParaRPr lang="nb-NO" dirty="0">
              <a:latin typeface="Nunito" panose="00000500000000000000" pitchFamily="2" charset="0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DF8ED8-11A0-D3A8-5E13-558882896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latin typeface="Clear Sans"/>
              </a:rPr>
              <a:t>Brødtekst i Clear Sans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B3FE2A07-9F86-F4AB-D3EC-F0B608C7A8C7}"/>
              </a:ext>
            </a:extLst>
          </p:cNvPr>
          <p:cNvGrpSpPr/>
          <p:nvPr/>
        </p:nvGrpSpPr>
        <p:grpSpPr>
          <a:xfrm>
            <a:off x="0" y="6032205"/>
            <a:ext cx="12191999" cy="825795"/>
            <a:chOff x="0" y="6032204"/>
            <a:chExt cx="12191999" cy="825795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383A195A-7CB1-D2CE-32BA-0427E7EF9C1D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6" name="Bilde 5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8FDD7228-4A04-3619-9274-5CB5193EA0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266"/>
            <a:stretch/>
          </p:blipFill>
          <p:spPr>
            <a:xfrm>
              <a:off x="9087294" y="6222546"/>
              <a:ext cx="2995291" cy="447397"/>
            </a:xfrm>
            <a:prstGeom prst="rect">
              <a:avLst/>
            </a:prstGeom>
          </p:spPr>
        </p:pic>
      </p:grpSp>
      <p:pic>
        <p:nvPicPr>
          <p:cNvPr id="8" name="Bilde 7" descr="Et bilde som inneholder Grafikk, skjermbilde, Font, hjerte&#10;&#10;KI-generert innhold kan være feil.">
            <a:extLst>
              <a:ext uri="{FF2B5EF4-FFF2-40B4-BE49-F238E27FC236}">
                <a16:creationId xmlns:a16="http://schemas.microsoft.com/office/drawing/2014/main" id="{F70F34C6-79ED-A642-92AC-61D846FB56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3" y="6069765"/>
            <a:ext cx="2995292" cy="78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4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536A3-7E73-F299-01E7-BBD679A75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85BAC3C4-F12E-94D6-1400-A704B63BD7B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4C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8D55025-6BA6-FA11-50B7-E0714339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bg1"/>
                </a:solidFill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Font </a:t>
            </a:r>
            <a:r>
              <a:rPr lang="nb-NO" sz="3600" dirty="0" err="1">
                <a:solidFill>
                  <a:schemeClr val="bg1"/>
                </a:solidFill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nunito</a:t>
            </a:r>
            <a:r>
              <a:rPr lang="nb-NO" sz="3600" dirty="0">
                <a:solidFill>
                  <a:schemeClr val="bg1"/>
                </a:solidFill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i overskrift</a:t>
            </a:r>
            <a:endParaRPr lang="nb-NO" sz="3600" dirty="0">
              <a:solidFill>
                <a:schemeClr val="bg1"/>
              </a:solidFill>
              <a:latin typeface="Nunito" panose="00000500000000000000" pitchFamily="2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4BBC98F-B103-3C75-4E22-12E31A77D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83078" cy="4351338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Font Clear Sans i brødtekst</a:t>
            </a:r>
          </a:p>
        </p:txBody>
      </p: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2C556AB9-B1D4-A7CE-AAC0-55A1D2E8FA15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4B4527AB-74EC-9ACF-F6D3-592E6D20672C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7" name="Bilde 6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FA87DA02-3B55-E4D2-6127-286C238119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984"/>
            <a:stretch/>
          </p:blipFill>
          <p:spPr>
            <a:xfrm>
              <a:off x="9206293" y="6222546"/>
              <a:ext cx="2931638" cy="447397"/>
            </a:xfrm>
            <a:prstGeom prst="rect">
              <a:avLst/>
            </a:prstGeom>
          </p:spPr>
        </p:pic>
      </p:grpSp>
      <p:grpSp>
        <p:nvGrpSpPr>
          <p:cNvPr id="3" name="Gruppe 2">
            <a:extLst>
              <a:ext uri="{FF2B5EF4-FFF2-40B4-BE49-F238E27FC236}">
                <a16:creationId xmlns:a16="http://schemas.microsoft.com/office/drawing/2014/main" id="{2588195E-723E-3C72-2189-785E28E3F04C}"/>
              </a:ext>
            </a:extLst>
          </p:cNvPr>
          <p:cNvGrpSpPr/>
          <p:nvPr/>
        </p:nvGrpSpPr>
        <p:grpSpPr>
          <a:xfrm>
            <a:off x="1" y="6078242"/>
            <a:ext cx="12191999" cy="825795"/>
            <a:chOff x="0" y="6032204"/>
            <a:chExt cx="12191999" cy="825795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24E78DAA-A303-A26F-2F0E-E92587E6DEDA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9" name="Bilde 8" descr="Et bilde som inneholder Font, Grafikk, grafisk design, skjermbilde&#10;&#10;Automatisk generert beskrivelse">
              <a:extLst>
                <a:ext uri="{FF2B5EF4-FFF2-40B4-BE49-F238E27FC236}">
                  <a16:creationId xmlns:a16="http://schemas.microsoft.com/office/drawing/2014/main" id="{F270A283-4F6C-C881-2BCD-F4545E4A1F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266"/>
            <a:stretch/>
          </p:blipFill>
          <p:spPr>
            <a:xfrm>
              <a:off x="9087294" y="6222546"/>
              <a:ext cx="2995291" cy="447397"/>
            </a:xfrm>
            <a:prstGeom prst="rect">
              <a:avLst/>
            </a:prstGeom>
          </p:spPr>
        </p:pic>
      </p:grpSp>
      <p:pic>
        <p:nvPicPr>
          <p:cNvPr id="10" name="Bilde 9" descr="Et bilde som inneholder Grafikk, skjermbilde, Font, hjerte&#10;&#10;KI-generert innhold kan være feil.">
            <a:extLst>
              <a:ext uri="{FF2B5EF4-FFF2-40B4-BE49-F238E27FC236}">
                <a16:creationId xmlns:a16="http://schemas.microsoft.com/office/drawing/2014/main" id="{EA03B05C-C71E-5513-C638-E114DD2659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0" y="6078242"/>
            <a:ext cx="2995292" cy="78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5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74371-C198-3D8F-2E1C-3DBDC9E7E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A5DBEA-B7F0-9F83-8EBE-B6F9356B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Font </a:t>
            </a:r>
            <a:r>
              <a:rPr lang="nb-NO" sz="3600" dirty="0" err="1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nunito</a:t>
            </a:r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i overskrift</a:t>
            </a:r>
            <a:endParaRPr lang="nb-NO" sz="3600" dirty="0">
              <a:latin typeface="Nunito" panose="00000500000000000000" pitchFamily="2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F5508CB-14F4-2378-E64D-99E09B867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latin typeface="Clear Sans" panose="020B0503030202020304" pitchFamily="34" charset="0"/>
                <a:cs typeface="Clear Sans" panose="020B0503030202020304" pitchFamily="34" charset="0"/>
              </a:rPr>
              <a:t>Font Clear Sans i brødtekst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099EAA70-87AD-F71A-69F0-371C0DFEDCCF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01EEB990-45D2-29D3-11ED-75447FC45E43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3F24A475-D6AD-DBF2-C947-A55F653AB0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24158" y="6222516"/>
              <a:ext cx="3433411" cy="445462"/>
            </a:xfrm>
            <a:prstGeom prst="rect">
              <a:avLst/>
            </a:prstGeom>
          </p:spPr>
        </p:pic>
      </p:grpSp>
      <p:sp>
        <p:nvSpPr>
          <p:cNvPr id="5" name="Rektangel 4">
            <a:extLst>
              <a:ext uri="{FF2B5EF4-FFF2-40B4-BE49-F238E27FC236}">
                <a16:creationId xmlns:a16="http://schemas.microsoft.com/office/drawing/2014/main" id="{90AC3052-1709-CF8F-8BDD-F7481B6047BD}"/>
              </a:ext>
            </a:extLst>
          </p:cNvPr>
          <p:cNvSpPr/>
          <p:nvPr/>
        </p:nvSpPr>
        <p:spPr>
          <a:xfrm>
            <a:off x="1" y="6078242"/>
            <a:ext cx="12191999" cy="825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1" name="Bilde 10" descr="Et bilde som inneholder Grafikk, skjermbilde, Font, hjerte&#10;&#10;KI-generert innhold kan være feil.">
            <a:extLst>
              <a:ext uri="{FF2B5EF4-FFF2-40B4-BE49-F238E27FC236}">
                <a16:creationId xmlns:a16="http://schemas.microsoft.com/office/drawing/2014/main" id="{725E13AC-6994-A970-15E7-1E0B2ACCA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0" y="6078242"/>
            <a:ext cx="2995292" cy="788235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463571E9-9095-5949-D4F6-7B1A40D43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157" y="6222517"/>
            <a:ext cx="3433411" cy="44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05197-15E3-3162-E660-039CCB576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D171FC-7093-28CE-F8C0-19850CA5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Font </a:t>
            </a:r>
            <a:r>
              <a:rPr lang="nb-NO" sz="3600" dirty="0" err="1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nunito</a:t>
            </a:r>
            <a:r>
              <a:rPr lang="nb-NO" sz="3600" dirty="0">
                <a:latin typeface="Nunito" panose="00000500000000000000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 i overskrift</a:t>
            </a:r>
            <a:endParaRPr lang="nb-NO" sz="3600" dirty="0">
              <a:latin typeface="Nunito" panose="00000500000000000000" pitchFamily="2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AF40716-54E0-41C2-0643-FBDC5F412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latin typeface="Clear Sans" panose="020B0503030202020304" pitchFamily="34" charset="0"/>
                <a:cs typeface="Clear Sans" panose="020B0503030202020304" pitchFamily="34" charset="0"/>
              </a:rPr>
              <a:t>Font Clear Sans i brødtekst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52B4A2DC-FEB2-0AC2-59AF-73F282EB5937}"/>
              </a:ext>
            </a:extLst>
          </p:cNvPr>
          <p:cNvGrpSpPr/>
          <p:nvPr/>
        </p:nvGrpSpPr>
        <p:grpSpPr>
          <a:xfrm>
            <a:off x="0" y="6032204"/>
            <a:ext cx="12191999" cy="825795"/>
            <a:chOff x="0" y="6032204"/>
            <a:chExt cx="12191999" cy="82579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9CCC8A27-F80E-92D9-BD59-03352265E48E}"/>
                </a:ext>
              </a:extLst>
            </p:cNvPr>
            <p:cNvSpPr/>
            <p:nvPr/>
          </p:nvSpPr>
          <p:spPr>
            <a:xfrm>
              <a:off x="0" y="6032204"/>
              <a:ext cx="12191999" cy="825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F4792EA9-8858-B8BC-B5CE-97C21007E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24158" y="6222516"/>
              <a:ext cx="3433411" cy="445462"/>
            </a:xfrm>
            <a:prstGeom prst="rect">
              <a:avLst/>
            </a:prstGeom>
          </p:spPr>
        </p:pic>
      </p:grpSp>
      <p:sp>
        <p:nvSpPr>
          <p:cNvPr id="5" name="Rektangel 4">
            <a:extLst>
              <a:ext uri="{FF2B5EF4-FFF2-40B4-BE49-F238E27FC236}">
                <a16:creationId xmlns:a16="http://schemas.microsoft.com/office/drawing/2014/main" id="{FE79790C-15CA-87E4-1F4D-140EF6E5E8B0}"/>
              </a:ext>
            </a:extLst>
          </p:cNvPr>
          <p:cNvSpPr/>
          <p:nvPr/>
        </p:nvSpPr>
        <p:spPr>
          <a:xfrm>
            <a:off x="1" y="6078242"/>
            <a:ext cx="12191999" cy="825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1" name="Bilde 10" descr="Et bilde som inneholder Grafikk, skjermbilde, Font, hjerte&#10;&#10;KI-generert innhold kan være feil.">
            <a:extLst>
              <a:ext uri="{FF2B5EF4-FFF2-40B4-BE49-F238E27FC236}">
                <a16:creationId xmlns:a16="http://schemas.microsoft.com/office/drawing/2014/main" id="{4380D2A0-7097-7DD0-43BA-08A5F8B37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0" y="6078242"/>
            <a:ext cx="2995292" cy="788235"/>
          </a:xfrm>
          <a:prstGeom prst="rect">
            <a:avLst/>
          </a:prstGeom>
        </p:spPr>
      </p:pic>
      <p:pic>
        <p:nvPicPr>
          <p:cNvPr id="7" name="Bilde 6" descr="Et bilde som inneholder Font, Grafikk, grafisk design, skjermbilde&#10;&#10;KI-generert innhold kan være feil.">
            <a:extLst>
              <a:ext uri="{FF2B5EF4-FFF2-40B4-BE49-F238E27FC236}">
                <a16:creationId xmlns:a16="http://schemas.microsoft.com/office/drawing/2014/main" id="{37A3AF4B-93F3-0757-CE95-615842B482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24"/>
          <a:stretch/>
        </p:blipFill>
        <p:spPr>
          <a:xfrm>
            <a:off x="8992696" y="6287692"/>
            <a:ext cx="2964874" cy="47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39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1" id="{EC64FD6B-25A0-49EC-98E5-1C658710C8D4}" vid="{34116DBB-680C-4484-866F-9303A30DAE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900997E2754A4197B0D44013B482C7" ma:contentTypeVersion="4" ma:contentTypeDescription="Create a new document." ma:contentTypeScope="" ma:versionID="1e24a19ce8c3e4067a59bd41f80a48fd">
  <xsd:schema xmlns:xsd="http://www.w3.org/2001/XMLSchema" xmlns:xs="http://www.w3.org/2001/XMLSchema" xmlns:p="http://schemas.microsoft.com/office/2006/metadata/properties" xmlns:ns2="3e3a32ea-1c4b-4044-9186-553b8714b0d4" targetNamespace="http://schemas.microsoft.com/office/2006/metadata/properties" ma:root="true" ma:fieldsID="206648a5324b7876b7891b04800d4da9" ns2:_="">
    <xsd:import namespace="3e3a32ea-1c4b-4044-9186-553b8714b0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a32ea-1c4b-4044-9186-553b8714b0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7A80B1-CA24-41EA-A03E-D9587FB5C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3a32ea-1c4b-4044-9186-553b8714b0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C824C7-B44D-4F20-893A-224A1FE4DE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Gå i front mal</Template>
  <TotalTime>15</TotalTime>
  <Words>39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Clear Sans</vt:lpstr>
      <vt:lpstr>Nunito</vt:lpstr>
      <vt:lpstr>Office-tema</vt:lpstr>
      <vt:lpstr>Velkommen! </vt:lpstr>
      <vt:lpstr>Velkommen! </vt:lpstr>
      <vt:lpstr>Font nunito i overskrift</vt:lpstr>
      <vt:lpstr>Font nunito i overskrift</vt:lpstr>
      <vt:lpstr>Font nunito i overskrift</vt:lpstr>
    </vt:vector>
  </TitlesOfParts>
  <Company>Norske Kvinners Sanitetsforening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Magalie Fièvre</dc:creator>
  <cp:lastModifiedBy>Magalie Fièvre</cp:lastModifiedBy>
  <cp:revision>1</cp:revision>
  <dcterms:created xsi:type="dcterms:W3CDTF">2025-04-09T13:24:01Z</dcterms:created>
  <dcterms:modified xsi:type="dcterms:W3CDTF">2025-04-09T13:39:02Z</dcterms:modified>
</cp:coreProperties>
</file>