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4"/>
    <p:sldMasterId id="2147483773" r:id="rId5"/>
    <p:sldMasterId id="2147483763" r:id="rId6"/>
    <p:sldMasterId id="2147483756" r:id="rId7"/>
    <p:sldMasterId id="2147483753" r:id="rId8"/>
  </p:sldMasterIdLst>
  <p:notesMasterIdLst>
    <p:notesMasterId r:id="rId17"/>
  </p:notesMasterIdLst>
  <p:handoutMasterIdLst>
    <p:handoutMasterId r:id="rId18"/>
  </p:handoutMasterIdLst>
  <p:sldIdLst>
    <p:sldId id="256" r:id="rId9"/>
    <p:sldId id="274" r:id="rId10"/>
    <p:sldId id="278" r:id="rId11"/>
    <p:sldId id="273" r:id="rId12"/>
    <p:sldId id="275" r:id="rId13"/>
    <p:sldId id="276" r:id="rId14"/>
    <p:sldId id="277" r:id="rId15"/>
    <p:sldId id="259" r:id="rId16"/>
  </p:sldIdLst>
  <p:sldSz cx="9144000" cy="5143500" type="screen16x9"/>
  <p:notesSz cx="6797675" cy="9926638"/>
  <p:custDataLst>
    <p:tags r:id="rId19"/>
  </p:custDataLst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7B131A-7B9C-4ADD-2C34-2C4D4D5EF9DE}" name="Matilde Frankmo" initials="MF" userId="S::matilde.frankmo@menon.no::544944ae-b347-497d-a122-66c715ee18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uigi Costa" initials="LXC" lastIdx="1" clrIdx="6"/>
  <p:cmAuthor id="1" name="Marco Renoldi" initials="MR" lastIdx="31" clrIdx="0"/>
  <p:cmAuthor id="8" name="Luigi Costa" initials="LXC [2]" lastIdx="1" clrIdx="7"/>
  <p:cmAuthor id="2" name="Ingunn Christine Munch Lindvig" initials="ICML" lastIdx="4" clrIdx="1"/>
  <p:cmAuthor id="9" name="Luigi Costa" initials="LXC [3]" lastIdx="1" clrIdx="8"/>
  <p:cmAuthor id="3" name="David Dible" initials="DD" lastIdx="17" clrIdx="2"/>
  <p:cmAuthor id="10" name="Luigi Costa" initials="LXC [4]" lastIdx="1" clrIdx="9"/>
  <p:cmAuthor id="4" name="Mark Swallow" initials="MS" lastIdx="4" clrIdx="3"/>
  <p:cmAuthor id="5" name="Mitra Hagen Negård" initials="MHN" lastIdx="30" clrIdx="4"/>
  <p:cmAuthor id="6" name="Tone Kvåle" initials="TK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0B"/>
    <a:srgbClr val="A5300F"/>
    <a:srgbClr val="E1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23C6E-9002-4464-851C-DDFE068B9175}" v="320" dt="2024-11-05T17:33:13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74" autoAdjust="0"/>
  </p:normalViewPr>
  <p:slideViewPr>
    <p:cSldViewPr snapToGrid="0">
      <p:cViewPr varScale="1">
        <p:scale>
          <a:sx n="68" d="100"/>
          <a:sy n="68" d="100"/>
        </p:scale>
        <p:origin x="1240" y="60"/>
      </p:cViewPr>
      <p:guideLst>
        <p:guide orient="horz" pos="8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lde Frankmo" userId="544944ae-b347-497d-a122-66c715ee18de" providerId="ADAL" clId="{6D523C6E-9002-4464-851C-DDFE068B9175}"/>
    <pc:docChg chg="undo redo custSel addSld delSld modSld sldOrd">
      <pc:chgData name="Matilde Frankmo" userId="544944ae-b347-497d-a122-66c715ee18de" providerId="ADAL" clId="{6D523C6E-9002-4464-851C-DDFE068B9175}" dt="2024-11-05T17:33:13.366" v="1143" actId="20577"/>
      <pc:docMkLst>
        <pc:docMk/>
      </pc:docMkLst>
      <pc:sldChg chg="addSp modSp mod">
        <pc:chgData name="Matilde Frankmo" userId="544944ae-b347-497d-a122-66c715ee18de" providerId="ADAL" clId="{6D523C6E-9002-4464-851C-DDFE068B9175}" dt="2024-11-05T14:10:33.968" v="828"/>
        <pc:sldMkLst>
          <pc:docMk/>
          <pc:sldMk cId="2422950410" sldId="256"/>
        </pc:sldMkLst>
        <pc:spChg chg="mod">
          <ac:chgData name="Matilde Frankmo" userId="544944ae-b347-497d-a122-66c715ee18de" providerId="ADAL" clId="{6D523C6E-9002-4464-851C-DDFE068B9175}" dt="2024-10-29T14:33:55.204" v="10" actId="20577"/>
          <ac:spMkLst>
            <pc:docMk/>
            <pc:sldMk cId="2422950410" sldId="256"/>
            <ac:spMk id="3" creationId="{4CA0D7BA-59E6-B4EA-51B1-AD442B9BC0D2}"/>
          </ac:spMkLst>
        </pc:spChg>
        <pc:picChg chg="add">
          <ac:chgData name="Matilde Frankmo" userId="544944ae-b347-497d-a122-66c715ee18de" providerId="ADAL" clId="{6D523C6E-9002-4464-851C-DDFE068B9175}" dt="2024-11-05T14:10:29.007" v="827"/>
          <ac:picMkLst>
            <pc:docMk/>
            <pc:sldMk cId="2422950410" sldId="256"/>
            <ac:picMk id="1026" creationId="{79A7A001-9B87-5F92-58A7-082F859BC2C4}"/>
          </ac:picMkLst>
        </pc:picChg>
        <pc:picChg chg="add">
          <ac:chgData name="Matilde Frankmo" userId="544944ae-b347-497d-a122-66c715ee18de" providerId="ADAL" clId="{6D523C6E-9002-4464-851C-DDFE068B9175}" dt="2024-11-05T14:10:33.968" v="828"/>
          <ac:picMkLst>
            <pc:docMk/>
            <pc:sldMk cId="2422950410" sldId="256"/>
            <ac:picMk id="1028" creationId="{AB3AAAAA-8E89-E634-917D-18BD5C0507BA}"/>
          </ac:picMkLst>
        </pc:picChg>
      </pc:sldChg>
      <pc:sldChg chg="addSp delSp modSp del mod modClrScheme chgLayout">
        <pc:chgData name="Matilde Frankmo" userId="544944ae-b347-497d-a122-66c715ee18de" providerId="ADAL" clId="{6D523C6E-9002-4464-851C-DDFE068B9175}" dt="2024-11-05T17:33:05.606" v="1142" actId="47"/>
        <pc:sldMkLst>
          <pc:docMk/>
          <pc:sldMk cId="1153760556" sldId="257"/>
        </pc:sldMkLst>
        <pc:spChg chg="mod ord">
          <ac:chgData name="Matilde Frankmo" userId="544944ae-b347-497d-a122-66c715ee18de" providerId="ADAL" clId="{6D523C6E-9002-4464-851C-DDFE068B9175}" dt="2024-10-29T14:34:05.006" v="11" actId="700"/>
          <ac:spMkLst>
            <pc:docMk/>
            <pc:sldMk cId="1153760556" sldId="257"/>
            <ac:spMk id="2" creationId="{9ED0F7DE-0C68-C96B-E4AB-43B99AC7F37A}"/>
          </ac:spMkLst>
        </pc:spChg>
        <pc:spChg chg="mod ord">
          <ac:chgData name="Matilde Frankmo" userId="544944ae-b347-497d-a122-66c715ee18de" providerId="ADAL" clId="{6D523C6E-9002-4464-851C-DDFE068B9175}" dt="2024-10-29T14:34:05.006" v="11" actId="700"/>
          <ac:spMkLst>
            <pc:docMk/>
            <pc:sldMk cId="1153760556" sldId="257"/>
            <ac:spMk id="3" creationId="{C4548400-CB69-BC76-958F-6E1534E3EBD3}"/>
          </ac:spMkLst>
        </pc:spChg>
        <pc:spChg chg="mod ord">
          <ac:chgData name="Matilde Frankmo" userId="544944ae-b347-497d-a122-66c715ee18de" providerId="ADAL" clId="{6D523C6E-9002-4464-851C-DDFE068B9175}" dt="2024-10-29T14:34:05.006" v="11" actId="700"/>
          <ac:spMkLst>
            <pc:docMk/>
            <pc:sldMk cId="1153760556" sldId="257"/>
            <ac:spMk id="4" creationId="{516514C5-8DB0-DD81-0E9D-76B223567F08}"/>
          </ac:spMkLst>
        </pc:spChg>
        <pc:spChg chg="mod ord">
          <ac:chgData name="Matilde Frankmo" userId="544944ae-b347-497d-a122-66c715ee18de" providerId="ADAL" clId="{6D523C6E-9002-4464-851C-DDFE068B9175}" dt="2024-10-29T14:34:05.006" v="11" actId="700"/>
          <ac:spMkLst>
            <pc:docMk/>
            <pc:sldMk cId="1153760556" sldId="257"/>
            <ac:spMk id="5" creationId="{182A0AD9-CBE9-B8D2-5D1D-2B9B4E9014C6}"/>
          </ac:spMkLst>
        </pc:spChg>
        <pc:spChg chg="mod ord">
          <ac:chgData name="Matilde Frankmo" userId="544944ae-b347-497d-a122-66c715ee18de" providerId="ADAL" clId="{6D523C6E-9002-4464-851C-DDFE068B9175}" dt="2024-11-05T14:18:16.202" v="1056" actId="207"/>
          <ac:spMkLst>
            <pc:docMk/>
            <pc:sldMk cId="1153760556" sldId="257"/>
            <ac:spMk id="6" creationId="{840F37F7-0E57-BF6D-F6A7-F8DA6B596E34}"/>
          </ac:spMkLst>
        </pc:spChg>
        <pc:spChg chg="add del mod ord">
          <ac:chgData name="Matilde Frankmo" userId="544944ae-b347-497d-a122-66c715ee18de" providerId="ADAL" clId="{6D523C6E-9002-4464-851C-DDFE068B9175}" dt="2024-10-29T14:35:32.754" v="17" actId="931"/>
          <ac:spMkLst>
            <pc:docMk/>
            <pc:sldMk cId="1153760556" sldId="257"/>
            <ac:spMk id="7" creationId="{027E3EA2-364B-0E89-955E-3E3D3C4812BB}"/>
          </ac:spMkLst>
        </pc:spChg>
        <pc:picChg chg="add mod">
          <ac:chgData name="Matilde Frankmo" userId="544944ae-b347-497d-a122-66c715ee18de" providerId="ADAL" clId="{6D523C6E-9002-4464-851C-DDFE068B9175}" dt="2024-10-29T14:34:48.412" v="16" actId="931"/>
          <ac:picMkLst>
            <pc:docMk/>
            <pc:sldMk cId="1153760556" sldId="257"/>
            <ac:picMk id="9" creationId="{6F99514F-5488-F4A2-5765-2AF03E5CDCC6}"/>
          </ac:picMkLst>
        </pc:picChg>
        <pc:picChg chg="add mod modCrop">
          <ac:chgData name="Matilde Frankmo" userId="544944ae-b347-497d-a122-66c715ee18de" providerId="ADAL" clId="{6D523C6E-9002-4464-851C-DDFE068B9175}" dt="2024-10-29T14:35:51.887" v="48" actId="1076"/>
          <ac:picMkLst>
            <pc:docMk/>
            <pc:sldMk cId="1153760556" sldId="257"/>
            <ac:picMk id="11" creationId="{0AF88992-4A1C-6113-F921-59237F2315F6}"/>
          </ac:picMkLst>
        </pc:picChg>
      </pc:sldChg>
      <pc:sldChg chg="modSp del mod">
        <pc:chgData name="Matilde Frankmo" userId="544944ae-b347-497d-a122-66c715ee18de" providerId="ADAL" clId="{6D523C6E-9002-4464-851C-DDFE068B9175}" dt="2024-10-30T08:26:42.537" v="825" actId="47"/>
        <pc:sldMkLst>
          <pc:docMk/>
          <pc:sldMk cId="2381810897" sldId="258"/>
        </pc:sldMkLst>
        <pc:spChg chg="mod">
          <ac:chgData name="Matilde Frankmo" userId="544944ae-b347-497d-a122-66c715ee18de" providerId="ADAL" clId="{6D523C6E-9002-4464-851C-DDFE068B9175}" dt="2024-10-29T14:36:01.144" v="49" actId="20577"/>
          <ac:spMkLst>
            <pc:docMk/>
            <pc:sldMk cId="2381810897" sldId="258"/>
            <ac:spMk id="6" creationId="{DEB10CB7-0A88-79A1-F5B0-6429B3F3FF8E}"/>
          </ac:spMkLst>
        </pc:spChg>
      </pc:sldChg>
      <pc:sldChg chg="addSp delSp modSp mod modClrScheme modCm chgLayout">
        <pc:chgData name="Matilde Frankmo" userId="544944ae-b347-497d-a122-66c715ee18de" providerId="ADAL" clId="{6D523C6E-9002-4464-851C-DDFE068B9175}" dt="2024-11-05T14:48:39.373" v="1141" actId="20577"/>
        <pc:sldMkLst>
          <pc:docMk/>
          <pc:sldMk cId="1064377464" sldId="259"/>
        </pc:sldMkLst>
        <pc:spChg chg="mod ord">
          <ac:chgData name="Matilde Frankmo" userId="544944ae-b347-497d-a122-66c715ee18de" providerId="ADAL" clId="{6D523C6E-9002-4464-851C-DDFE068B9175}" dt="2024-10-29T14:40:52.104" v="160" actId="700"/>
          <ac:spMkLst>
            <pc:docMk/>
            <pc:sldMk cId="1064377464" sldId="259"/>
            <ac:spMk id="2" creationId="{DA4476D7-0EDC-53B0-6141-474D7A3AF3F7}"/>
          </ac:spMkLst>
        </pc:spChg>
        <pc:spChg chg="mod ord">
          <ac:chgData name="Matilde Frankmo" userId="544944ae-b347-497d-a122-66c715ee18de" providerId="ADAL" clId="{6D523C6E-9002-4464-851C-DDFE068B9175}" dt="2024-10-29T14:40:52.104" v="160" actId="700"/>
          <ac:spMkLst>
            <pc:docMk/>
            <pc:sldMk cId="1064377464" sldId="259"/>
            <ac:spMk id="3" creationId="{C173DBBF-AECE-CF96-90BD-A9550BC0A4ED}"/>
          </ac:spMkLst>
        </pc:spChg>
        <pc:spChg chg="mod ord">
          <ac:chgData name="Matilde Frankmo" userId="544944ae-b347-497d-a122-66c715ee18de" providerId="ADAL" clId="{6D523C6E-9002-4464-851C-DDFE068B9175}" dt="2024-10-29T14:40:52.104" v="160" actId="700"/>
          <ac:spMkLst>
            <pc:docMk/>
            <pc:sldMk cId="1064377464" sldId="259"/>
            <ac:spMk id="4" creationId="{51C42944-3242-20B4-B2FC-0C6372672F42}"/>
          </ac:spMkLst>
        </pc:spChg>
        <pc:spChg chg="mod ord">
          <ac:chgData name="Matilde Frankmo" userId="544944ae-b347-497d-a122-66c715ee18de" providerId="ADAL" clId="{6D523C6E-9002-4464-851C-DDFE068B9175}" dt="2024-10-29T14:54:23.770" v="648" actId="20577"/>
          <ac:spMkLst>
            <pc:docMk/>
            <pc:sldMk cId="1064377464" sldId="259"/>
            <ac:spMk id="5" creationId="{B5548013-2EEE-FD1E-C026-1398CF33FBEA}"/>
          </ac:spMkLst>
        </pc:spChg>
        <pc:spChg chg="mod ord">
          <ac:chgData name="Matilde Frankmo" userId="544944ae-b347-497d-a122-66c715ee18de" providerId="ADAL" clId="{6D523C6E-9002-4464-851C-DDFE068B9175}" dt="2024-11-05T14:48:39.373" v="1141" actId="20577"/>
          <ac:spMkLst>
            <pc:docMk/>
            <pc:sldMk cId="1064377464" sldId="259"/>
            <ac:spMk id="6" creationId="{605852F6-79FC-DB81-3764-8AB563E5C7A9}"/>
          </ac:spMkLst>
        </pc:spChg>
        <pc:spChg chg="add del mod ord">
          <ac:chgData name="Matilde Frankmo" userId="544944ae-b347-497d-a122-66c715ee18de" providerId="ADAL" clId="{6D523C6E-9002-4464-851C-DDFE068B9175}" dt="2024-10-29T14:40:52.104" v="160" actId="700"/>
          <ac:spMkLst>
            <pc:docMk/>
            <pc:sldMk cId="1064377464" sldId="259"/>
            <ac:spMk id="7" creationId="{6C8A83A4-B18D-BCC9-46AB-B9332DD83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ilde Frankmo" userId="544944ae-b347-497d-a122-66c715ee18de" providerId="ADAL" clId="{6D523C6E-9002-4464-851C-DDFE068B9175}" dt="2024-11-05T14:48:39.373" v="1141" actId="20577"/>
              <pc2:cmMkLst xmlns:pc2="http://schemas.microsoft.com/office/powerpoint/2019/9/main/command">
                <pc:docMk/>
                <pc:sldMk cId="1064377464" sldId="259"/>
                <pc2:cmMk id="{3109E655-E7DB-40D8-A7FE-55163EA67BAD}"/>
              </pc2:cmMkLst>
            </pc226:cmChg>
          </p:ext>
        </pc:extLst>
      </pc:sldChg>
      <pc:sldChg chg="del">
        <pc:chgData name="Matilde Frankmo" userId="544944ae-b347-497d-a122-66c715ee18de" providerId="ADAL" clId="{6D523C6E-9002-4464-851C-DDFE068B9175}" dt="2024-10-29T14:54:10.539" v="640" actId="47"/>
        <pc:sldMkLst>
          <pc:docMk/>
          <pc:sldMk cId="2742306256" sldId="260"/>
        </pc:sldMkLst>
      </pc:sldChg>
      <pc:sldChg chg="del">
        <pc:chgData name="Matilde Frankmo" userId="544944ae-b347-497d-a122-66c715ee18de" providerId="ADAL" clId="{6D523C6E-9002-4464-851C-DDFE068B9175}" dt="2024-10-29T14:54:17.042" v="641" actId="47"/>
        <pc:sldMkLst>
          <pc:docMk/>
          <pc:sldMk cId="649807178" sldId="261"/>
        </pc:sldMkLst>
      </pc:sldChg>
      <pc:sldChg chg="addSp modSp add mod modNotesTx">
        <pc:chgData name="Matilde Frankmo" userId="544944ae-b347-497d-a122-66c715ee18de" providerId="ADAL" clId="{6D523C6E-9002-4464-851C-DDFE068B9175}" dt="2024-11-05T17:33:13.366" v="1143" actId="20577"/>
        <pc:sldMkLst>
          <pc:docMk/>
          <pc:sldMk cId="2671000982" sldId="273"/>
        </pc:sldMkLst>
        <pc:spChg chg="mod">
          <ac:chgData name="Matilde Frankmo" userId="544944ae-b347-497d-a122-66c715ee18de" providerId="ADAL" clId="{6D523C6E-9002-4464-851C-DDFE068B9175}" dt="2024-10-29T14:36:57.057" v="51"/>
          <ac:spMkLst>
            <pc:docMk/>
            <pc:sldMk cId="2671000982" sldId="273"/>
            <ac:spMk id="5" creationId="{49BA1338-1833-CDD0-F76C-75EDB24A2265}"/>
          </ac:spMkLst>
        </pc:spChg>
        <pc:spChg chg="mod">
          <ac:chgData name="Matilde Frankmo" userId="544944ae-b347-497d-a122-66c715ee18de" providerId="ADAL" clId="{6D523C6E-9002-4464-851C-DDFE068B9175}" dt="2024-10-29T14:40:25.044" v="157" actId="20577"/>
          <ac:spMkLst>
            <pc:docMk/>
            <pc:sldMk cId="2671000982" sldId="273"/>
            <ac:spMk id="6" creationId="{B2F3F4A7-D958-8B3A-BA39-B711C989BBB6}"/>
          </ac:spMkLst>
        </pc:spChg>
        <pc:spChg chg="add mod">
          <ac:chgData name="Matilde Frankmo" userId="544944ae-b347-497d-a122-66c715ee18de" providerId="ADAL" clId="{6D523C6E-9002-4464-851C-DDFE068B9175}" dt="2024-10-30T08:26:45.975" v="826" actId="20577"/>
          <ac:spMkLst>
            <pc:docMk/>
            <pc:sldMk cId="2671000982" sldId="273"/>
            <ac:spMk id="9" creationId="{F44BEB7F-4C45-5B6E-9DFE-52018F46E1A7}"/>
          </ac:spMkLst>
        </pc:spChg>
        <pc:spChg chg="mod">
          <ac:chgData name="Matilde Frankmo" userId="544944ae-b347-497d-a122-66c715ee18de" providerId="ADAL" clId="{6D523C6E-9002-4464-851C-DDFE068B9175}" dt="2024-10-29T14:40:01.181" v="147" actId="1076"/>
          <ac:spMkLst>
            <pc:docMk/>
            <pc:sldMk cId="2671000982" sldId="273"/>
            <ac:spMk id="14" creationId="{5320B827-0996-33B8-3D6F-D714D6DE0217}"/>
          </ac:spMkLst>
        </pc:spChg>
        <pc:spChg chg="mod">
          <ac:chgData name="Matilde Frankmo" userId="544944ae-b347-497d-a122-66c715ee18de" providerId="ADAL" clId="{6D523C6E-9002-4464-851C-DDFE068B9175}" dt="2024-10-29T14:37:54.274" v="116" actId="20577"/>
          <ac:spMkLst>
            <pc:docMk/>
            <pc:sldMk cId="2671000982" sldId="273"/>
            <ac:spMk id="15" creationId="{1E1C268D-F9DC-2748-E9F0-8B9FFB59AC17}"/>
          </ac:spMkLst>
        </pc:spChg>
        <pc:picChg chg="mod">
          <ac:chgData name="Matilde Frankmo" userId="544944ae-b347-497d-a122-66c715ee18de" providerId="ADAL" clId="{6D523C6E-9002-4464-851C-DDFE068B9175}" dt="2024-10-29T14:39:58.854" v="146" actId="1076"/>
          <ac:picMkLst>
            <pc:docMk/>
            <pc:sldMk cId="2671000982" sldId="273"/>
            <ac:picMk id="13" creationId="{8BC704F1-A378-4669-1AD1-94FC9DDABAF0}"/>
          </ac:picMkLst>
        </pc:picChg>
        <pc:picChg chg="mod">
          <ac:chgData name="Matilde Frankmo" userId="544944ae-b347-497d-a122-66c715ee18de" providerId="ADAL" clId="{6D523C6E-9002-4464-851C-DDFE068B9175}" dt="2024-10-29T14:40:06.854" v="149" actId="1076"/>
          <ac:picMkLst>
            <pc:docMk/>
            <pc:sldMk cId="2671000982" sldId="273"/>
            <ac:picMk id="19" creationId="{A1AB7720-3346-B5B7-5B1B-7F42A843BE52}"/>
          </ac:picMkLst>
        </pc:picChg>
        <pc:picChg chg="mod">
          <ac:chgData name="Matilde Frankmo" userId="544944ae-b347-497d-a122-66c715ee18de" providerId="ADAL" clId="{6D523C6E-9002-4464-851C-DDFE068B9175}" dt="2024-10-29T14:40:03.868" v="148" actId="1076"/>
          <ac:picMkLst>
            <pc:docMk/>
            <pc:sldMk cId="2671000982" sldId="273"/>
            <ac:picMk id="22" creationId="{52606B70-D594-C9BE-93E2-6D3E71A676F3}"/>
          </ac:picMkLst>
        </pc:picChg>
        <pc:picChg chg="mod">
          <ac:chgData name="Matilde Frankmo" userId="544944ae-b347-497d-a122-66c715ee18de" providerId="ADAL" clId="{6D523C6E-9002-4464-851C-DDFE068B9175}" dt="2024-10-29T14:37:44.772" v="102" actId="1076"/>
          <ac:picMkLst>
            <pc:docMk/>
            <pc:sldMk cId="2671000982" sldId="273"/>
            <ac:picMk id="26" creationId="{370AF503-4DE7-B9A7-07DC-B114E151A870}"/>
          </ac:picMkLst>
        </pc:picChg>
        <pc:picChg chg="mod">
          <ac:chgData name="Matilde Frankmo" userId="544944ae-b347-497d-a122-66c715ee18de" providerId="ADAL" clId="{6D523C6E-9002-4464-851C-DDFE068B9175}" dt="2024-10-29T14:39:57.420" v="145" actId="1076"/>
          <ac:picMkLst>
            <pc:docMk/>
            <pc:sldMk cId="2671000982" sldId="273"/>
            <ac:picMk id="30" creationId="{A44DDD45-ED22-8318-EBC2-9982609A6BCA}"/>
          </ac:picMkLst>
        </pc:picChg>
      </pc:sldChg>
      <pc:sldChg chg="modSp new del mod ord">
        <pc:chgData name="Matilde Frankmo" userId="544944ae-b347-497d-a122-66c715ee18de" providerId="ADAL" clId="{6D523C6E-9002-4464-851C-DDFE068B9175}" dt="2024-10-29T14:44:01.070" v="530" actId="47"/>
        <pc:sldMkLst>
          <pc:docMk/>
          <pc:sldMk cId="758341695" sldId="274"/>
        </pc:sldMkLst>
        <pc:spChg chg="mod">
          <ac:chgData name="Matilde Frankmo" userId="544944ae-b347-497d-a122-66c715ee18de" providerId="ADAL" clId="{6D523C6E-9002-4464-851C-DDFE068B9175}" dt="2024-10-29T14:41:31.471" v="285" actId="14"/>
          <ac:spMkLst>
            <pc:docMk/>
            <pc:sldMk cId="758341695" sldId="274"/>
            <ac:spMk id="2" creationId="{D2F8E380-33FC-F6E5-F39C-05DE0ED5E833}"/>
          </ac:spMkLst>
        </pc:spChg>
        <pc:spChg chg="mod">
          <ac:chgData name="Matilde Frankmo" userId="544944ae-b347-497d-a122-66c715ee18de" providerId="ADAL" clId="{6D523C6E-9002-4464-851C-DDFE068B9175}" dt="2024-10-29T14:41:04.654" v="198" actId="20577"/>
          <ac:spMkLst>
            <pc:docMk/>
            <pc:sldMk cId="758341695" sldId="274"/>
            <ac:spMk id="4" creationId="{89936651-33F4-51AB-D3C6-CFE41C04B30D}"/>
          </ac:spMkLst>
        </pc:spChg>
      </pc:sldChg>
      <pc:sldChg chg="add">
        <pc:chgData name="Matilde Frankmo" userId="544944ae-b347-497d-a122-66c715ee18de" providerId="ADAL" clId="{6D523C6E-9002-4464-851C-DDFE068B9175}" dt="2024-11-05T14:10:43.168" v="829"/>
        <pc:sldMkLst>
          <pc:docMk/>
          <pc:sldMk cId="851303213" sldId="274"/>
        </pc:sldMkLst>
      </pc:sldChg>
      <pc:sldChg chg="addSp delSp modSp add mod">
        <pc:chgData name="Matilde Frankmo" userId="544944ae-b347-497d-a122-66c715ee18de" providerId="ADAL" clId="{6D523C6E-9002-4464-851C-DDFE068B9175}" dt="2024-11-05T14:23:58.526" v="1128" actId="20577"/>
        <pc:sldMkLst>
          <pc:docMk/>
          <pc:sldMk cId="1053640491" sldId="275"/>
        </pc:sldMkLst>
        <pc:spChg chg="mod">
          <ac:chgData name="Matilde Frankmo" userId="544944ae-b347-497d-a122-66c715ee18de" providerId="ADAL" clId="{6D523C6E-9002-4464-851C-DDFE068B9175}" dt="2024-11-05T14:23:58.526" v="1128" actId="20577"/>
          <ac:spMkLst>
            <pc:docMk/>
            <pc:sldMk cId="1053640491" sldId="275"/>
            <ac:spMk id="2" creationId="{D2F8E380-33FC-F6E5-F39C-05DE0ED5E833}"/>
          </ac:spMkLst>
        </pc:spChg>
        <pc:spChg chg="del">
          <ac:chgData name="Matilde Frankmo" userId="544944ae-b347-497d-a122-66c715ee18de" providerId="ADAL" clId="{6D523C6E-9002-4464-851C-DDFE068B9175}" dt="2024-10-29T14:46:28.937" v="535" actId="931"/>
          <ac:spMkLst>
            <pc:docMk/>
            <pc:sldMk cId="1053640491" sldId="275"/>
            <ac:spMk id="3" creationId="{5797B3AA-9B13-0D55-7DE1-B1491A6B2C53}"/>
          </ac:spMkLst>
        </pc:spChg>
        <pc:picChg chg="add mod">
          <ac:chgData name="Matilde Frankmo" userId="544944ae-b347-497d-a122-66c715ee18de" providerId="ADAL" clId="{6D523C6E-9002-4464-851C-DDFE068B9175}" dt="2024-10-29T14:46:31.190" v="536" actId="27614"/>
          <ac:picMkLst>
            <pc:docMk/>
            <pc:sldMk cId="1053640491" sldId="275"/>
            <ac:picMk id="9" creationId="{D0756D04-9A62-830C-FD24-73BBDF25A96E}"/>
          </ac:picMkLst>
        </pc:picChg>
      </pc:sldChg>
      <pc:sldChg chg="addSp modSp add mod">
        <pc:chgData name="Matilde Frankmo" userId="544944ae-b347-497d-a122-66c715ee18de" providerId="ADAL" clId="{6D523C6E-9002-4464-851C-DDFE068B9175}" dt="2024-11-05T14:24:02.768" v="1135" actId="20577"/>
        <pc:sldMkLst>
          <pc:docMk/>
          <pc:sldMk cId="2890537732" sldId="276"/>
        </pc:sldMkLst>
        <pc:spChg chg="mod">
          <ac:chgData name="Matilde Frankmo" userId="544944ae-b347-497d-a122-66c715ee18de" providerId="ADAL" clId="{6D523C6E-9002-4464-851C-DDFE068B9175}" dt="2024-11-05T14:24:02.768" v="1135" actId="20577"/>
          <ac:spMkLst>
            <pc:docMk/>
            <pc:sldMk cId="2890537732" sldId="276"/>
            <ac:spMk id="2" creationId="{D2F8E380-33FC-F6E5-F39C-05DE0ED5E833}"/>
          </ac:spMkLst>
        </pc:spChg>
        <pc:spChg chg="mod">
          <ac:chgData name="Matilde Frankmo" userId="544944ae-b347-497d-a122-66c715ee18de" providerId="ADAL" clId="{6D523C6E-9002-4464-851C-DDFE068B9175}" dt="2024-10-29T14:52:41.454" v="593" actId="14100"/>
          <ac:spMkLst>
            <pc:docMk/>
            <pc:sldMk cId="2890537732" sldId="276"/>
            <ac:spMk id="3" creationId="{5797B3AA-9B13-0D55-7DE1-B1491A6B2C53}"/>
          </ac:spMkLst>
        </pc:spChg>
        <pc:spChg chg="add mod ord">
          <ac:chgData name="Matilde Frankmo" userId="544944ae-b347-497d-a122-66c715ee18de" providerId="ADAL" clId="{6D523C6E-9002-4464-851C-DDFE068B9175}" dt="2024-10-29T14:52:45.572" v="594" actId="14100"/>
          <ac:spMkLst>
            <pc:docMk/>
            <pc:sldMk cId="2890537732" sldId="276"/>
            <ac:spMk id="9" creationId="{575071EE-D5EA-82EE-9DF6-92880162D0AA}"/>
          </ac:spMkLst>
        </pc:spChg>
        <pc:picChg chg="add mod">
          <ac:chgData name="Matilde Frankmo" userId="544944ae-b347-497d-a122-66c715ee18de" providerId="ADAL" clId="{6D523C6E-9002-4464-851C-DDFE068B9175}" dt="2024-10-29T14:52:30.387" v="591" actId="14100"/>
          <ac:picMkLst>
            <pc:docMk/>
            <pc:sldMk cId="2890537732" sldId="276"/>
            <ac:picMk id="8" creationId="{7E076638-6B94-408C-DC7A-CB7C1F9AEB35}"/>
          </ac:picMkLst>
        </pc:picChg>
      </pc:sldChg>
      <pc:sldChg chg="addSp delSp modSp add mod">
        <pc:chgData name="Matilde Frankmo" userId="544944ae-b347-497d-a122-66c715ee18de" providerId="ADAL" clId="{6D523C6E-9002-4464-851C-DDFE068B9175}" dt="2024-11-05T14:23:43.459" v="1120" actId="20577"/>
        <pc:sldMkLst>
          <pc:docMk/>
          <pc:sldMk cId="239745773" sldId="277"/>
        </pc:sldMkLst>
        <pc:spChg chg="mod">
          <ac:chgData name="Matilde Frankmo" userId="544944ae-b347-497d-a122-66c715ee18de" providerId="ADAL" clId="{6D523C6E-9002-4464-851C-DDFE068B9175}" dt="2024-11-05T14:23:43.459" v="1120" actId="20577"/>
          <ac:spMkLst>
            <pc:docMk/>
            <pc:sldMk cId="239745773" sldId="277"/>
            <ac:spMk id="2" creationId="{D2F8E380-33FC-F6E5-F39C-05DE0ED5E833}"/>
          </ac:spMkLst>
        </pc:spChg>
        <pc:spChg chg="del">
          <ac:chgData name="Matilde Frankmo" userId="544944ae-b347-497d-a122-66c715ee18de" providerId="ADAL" clId="{6D523C6E-9002-4464-851C-DDFE068B9175}" dt="2024-10-29T14:51:04.828" v="571" actId="931"/>
          <ac:spMkLst>
            <pc:docMk/>
            <pc:sldMk cId="239745773" sldId="277"/>
            <ac:spMk id="3" creationId="{5797B3AA-9B13-0D55-7DE1-B1491A6B2C53}"/>
          </ac:spMkLst>
        </pc:spChg>
        <pc:picChg chg="add mod">
          <ac:chgData name="Matilde Frankmo" userId="544944ae-b347-497d-a122-66c715ee18de" providerId="ADAL" clId="{6D523C6E-9002-4464-851C-DDFE068B9175}" dt="2024-10-29T14:51:06.621" v="572" actId="27614"/>
          <ac:picMkLst>
            <pc:docMk/>
            <pc:sldMk cId="239745773" sldId="277"/>
            <ac:picMk id="9" creationId="{01BA42DC-C85F-A4E7-9458-C938730D00E5}"/>
          </ac:picMkLst>
        </pc:picChg>
      </pc:sldChg>
      <pc:sldChg chg="add">
        <pc:chgData name="Matilde Frankmo" userId="544944ae-b347-497d-a122-66c715ee18de" providerId="ADAL" clId="{6D523C6E-9002-4464-851C-DDFE068B9175}" dt="2024-11-05T14:18:10.869" v="1055" actId="2890"/>
        <pc:sldMkLst>
          <pc:docMk/>
          <pc:sldMk cId="493131152" sldId="278"/>
        </pc:sldMkLst>
      </pc:sldChg>
      <pc:sldChg chg="add del">
        <pc:chgData name="Matilde Frankmo" userId="544944ae-b347-497d-a122-66c715ee18de" providerId="ADAL" clId="{6D523C6E-9002-4464-851C-DDFE068B9175}" dt="2024-11-05T14:17:31.635" v="947" actId="2890"/>
        <pc:sldMkLst>
          <pc:docMk/>
          <pc:sldMk cId="2399036663" sldId="278"/>
        </pc:sldMkLst>
      </pc:sldChg>
    </pc:docChg>
  </pc:docChgLst>
  <pc:docChgLst>
    <pc:chgData name="Matilde Frankmo" userId="544944ae-b347-497d-a122-66c715ee18de" providerId="ADAL" clId="{43DE4E11-5FFB-405D-8592-27332E763E8C}"/>
    <pc:docChg chg="custSel addSld modSld">
      <pc:chgData name="Matilde Frankmo" userId="544944ae-b347-497d-a122-66c715ee18de" providerId="ADAL" clId="{43DE4E11-5FFB-405D-8592-27332E763E8C}" dt="2024-10-07T08:06:07.020" v="1382" actId="20577"/>
      <pc:docMkLst>
        <pc:docMk/>
      </pc:docMkLst>
      <pc:sldChg chg="modSp mod">
        <pc:chgData name="Matilde Frankmo" userId="544944ae-b347-497d-a122-66c715ee18de" providerId="ADAL" clId="{43DE4E11-5FFB-405D-8592-27332E763E8C}" dt="2024-10-07T07:25:47.616" v="242" actId="20577"/>
        <pc:sldMkLst>
          <pc:docMk/>
          <pc:sldMk cId="2422950410" sldId="256"/>
        </pc:sldMkLst>
        <pc:spChg chg="mod">
          <ac:chgData name="Matilde Frankmo" userId="544944ae-b347-497d-a122-66c715ee18de" providerId="ADAL" clId="{43DE4E11-5FFB-405D-8592-27332E763E8C}" dt="2024-10-07T07:25:36.594" v="176" actId="20577"/>
          <ac:spMkLst>
            <pc:docMk/>
            <pc:sldMk cId="2422950410" sldId="256"/>
            <ac:spMk id="2" creationId="{E6D16364-1418-74F5-7B71-D678992C89FF}"/>
          </ac:spMkLst>
        </pc:spChg>
        <pc:spChg chg="mod">
          <ac:chgData name="Matilde Frankmo" userId="544944ae-b347-497d-a122-66c715ee18de" providerId="ADAL" clId="{43DE4E11-5FFB-405D-8592-27332E763E8C}" dt="2024-10-07T07:25:47.616" v="242" actId="20577"/>
          <ac:spMkLst>
            <pc:docMk/>
            <pc:sldMk cId="2422950410" sldId="256"/>
            <ac:spMk id="3" creationId="{4CA0D7BA-59E6-B4EA-51B1-AD442B9BC0D2}"/>
          </ac:spMkLst>
        </pc:spChg>
      </pc:sldChg>
      <pc:sldChg chg="modSp mod">
        <pc:chgData name="Matilde Frankmo" userId="544944ae-b347-497d-a122-66c715ee18de" providerId="ADAL" clId="{43DE4E11-5FFB-405D-8592-27332E763E8C}" dt="2024-10-07T07:31:36.449" v="1328" actId="20577"/>
        <pc:sldMkLst>
          <pc:docMk/>
          <pc:sldMk cId="1153760556" sldId="257"/>
        </pc:sldMkLst>
        <pc:spChg chg="mod">
          <ac:chgData name="Matilde Frankmo" userId="544944ae-b347-497d-a122-66c715ee18de" providerId="ADAL" clId="{43DE4E11-5FFB-405D-8592-27332E763E8C}" dt="2024-10-07T07:24:14.906" v="15" actId="20577"/>
          <ac:spMkLst>
            <pc:docMk/>
            <pc:sldMk cId="1153760556" sldId="257"/>
            <ac:spMk id="5" creationId="{182A0AD9-CBE9-B8D2-5D1D-2B9B4E9014C6}"/>
          </ac:spMkLst>
        </pc:spChg>
        <pc:spChg chg="mod">
          <ac:chgData name="Matilde Frankmo" userId="544944ae-b347-497d-a122-66c715ee18de" providerId="ADAL" clId="{43DE4E11-5FFB-405D-8592-27332E763E8C}" dt="2024-10-07T07:31:36.449" v="1328" actId="20577"/>
          <ac:spMkLst>
            <pc:docMk/>
            <pc:sldMk cId="1153760556" sldId="257"/>
            <ac:spMk id="6" creationId="{840F37F7-0E57-BF6D-F6A7-F8DA6B596E34}"/>
          </ac:spMkLst>
        </pc:spChg>
      </pc:sldChg>
      <pc:sldChg chg="modSp new mod">
        <pc:chgData name="Matilde Frankmo" userId="544944ae-b347-497d-a122-66c715ee18de" providerId="ADAL" clId="{43DE4E11-5FFB-405D-8592-27332E763E8C}" dt="2024-10-07T07:31:44.850" v="1343" actId="6549"/>
        <pc:sldMkLst>
          <pc:docMk/>
          <pc:sldMk cId="2381810897" sldId="258"/>
        </pc:sldMkLst>
        <pc:spChg chg="mod">
          <ac:chgData name="Matilde Frankmo" userId="544944ae-b347-497d-a122-66c715ee18de" providerId="ADAL" clId="{43DE4E11-5FFB-405D-8592-27332E763E8C}" dt="2024-10-07T07:31:44.850" v="1343" actId="6549"/>
          <ac:spMkLst>
            <pc:docMk/>
            <pc:sldMk cId="2381810897" sldId="258"/>
            <ac:spMk id="5" creationId="{94F0C506-B319-8DB2-3C13-F3530E733C46}"/>
          </ac:spMkLst>
        </pc:spChg>
        <pc:spChg chg="mod">
          <ac:chgData name="Matilde Frankmo" userId="544944ae-b347-497d-a122-66c715ee18de" providerId="ADAL" clId="{43DE4E11-5FFB-405D-8592-27332E763E8C}" dt="2024-10-07T07:26:36.828" v="413" actId="20577"/>
          <ac:spMkLst>
            <pc:docMk/>
            <pc:sldMk cId="2381810897" sldId="258"/>
            <ac:spMk id="6" creationId="{DEB10CB7-0A88-79A1-F5B0-6429B3F3FF8E}"/>
          </ac:spMkLst>
        </pc:spChg>
      </pc:sldChg>
      <pc:sldChg chg="modSp new mod">
        <pc:chgData name="Matilde Frankmo" userId="544944ae-b347-497d-a122-66c715ee18de" providerId="ADAL" clId="{43DE4E11-5FFB-405D-8592-27332E763E8C}" dt="2024-10-07T08:06:07.020" v="1382" actId="20577"/>
        <pc:sldMkLst>
          <pc:docMk/>
          <pc:sldMk cId="1064377464" sldId="259"/>
        </pc:sldMkLst>
        <pc:spChg chg="mod">
          <ac:chgData name="Matilde Frankmo" userId="544944ae-b347-497d-a122-66c715ee18de" providerId="ADAL" clId="{43DE4E11-5FFB-405D-8592-27332E763E8C}" dt="2024-10-07T07:26:49.375" v="435" actId="20577"/>
          <ac:spMkLst>
            <pc:docMk/>
            <pc:sldMk cId="1064377464" sldId="259"/>
            <ac:spMk id="5" creationId="{B5548013-2EEE-FD1E-C026-1398CF33FBEA}"/>
          </ac:spMkLst>
        </pc:spChg>
        <pc:spChg chg="mod">
          <ac:chgData name="Matilde Frankmo" userId="544944ae-b347-497d-a122-66c715ee18de" providerId="ADAL" clId="{43DE4E11-5FFB-405D-8592-27332E763E8C}" dt="2024-10-07T08:06:07.020" v="1382" actId="20577"/>
          <ac:spMkLst>
            <pc:docMk/>
            <pc:sldMk cId="1064377464" sldId="259"/>
            <ac:spMk id="6" creationId="{605852F6-79FC-DB81-3764-8AB563E5C7A9}"/>
          </ac:spMkLst>
        </pc:spChg>
      </pc:sldChg>
      <pc:sldChg chg="modSp new mod">
        <pc:chgData name="Matilde Frankmo" userId="544944ae-b347-497d-a122-66c715ee18de" providerId="ADAL" clId="{43DE4E11-5FFB-405D-8592-27332E763E8C}" dt="2024-10-07T07:29:26.950" v="923" actId="20577"/>
        <pc:sldMkLst>
          <pc:docMk/>
          <pc:sldMk cId="2742306256" sldId="260"/>
        </pc:sldMkLst>
        <pc:spChg chg="mod">
          <ac:chgData name="Matilde Frankmo" userId="544944ae-b347-497d-a122-66c715ee18de" providerId="ADAL" clId="{43DE4E11-5FFB-405D-8592-27332E763E8C}" dt="2024-10-07T07:29:11.490" v="839" actId="20577"/>
          <ac:spMkLst>
            <pc:docMk/>
            <pc:sldMk cId="2742306256" sldId="260"/>
            <ac:spMk id="5" creationId="{45F0E186-329D-0763-CD49-D5260CE59B19}"/>
          </ac:spMkLst>
        </pc:spChg>
        <pc:spChg chg="mod">
          <ac:chgData name="Matilde Frankmo" userId="544944ae-b347-497d-a122-66c715ee18de" providerId="ADAL" clId="{43DE4E11-5FFB-405D-8592-27332E763E8C}" dt="2024-10-07T07:29:26.950" v="923" actId="20577"/>
          <ac:spMkLst>
            <pc:docMk/>
            <pc:sldMk cId="2742306256" sldId="260"/>
            <ac:spMk id="6" creationId="{832D713C-137D-7D3E-FD78-82AB546F2E6D}"/>
          </ac:spMkLst>
        </pc:spChg>
      </pc:sldChg>
      <pc:sldChg chg="modSp new mod">
        <pc:chgData name="Matilde Frankmo" userId="544944ae-b347-497d-a122-66c715ee18de" providerId="ADAL" clId="{43DE4E11-5FFB-405D-8592-27332E763E8C}" dt="2024-10-07T07:31:09.050" v="1284" actId="20577"/>
        <pc:sldMkLst>
          <pc:docMk/>
          <pc:sldMk cId="649807178" sldId="261"/>
        </pc:sldMkLst>
        <pc:spChg chg="mod">
          <ac:chgData name="Matilde Frankmo" userId="544944ae-b347-497d-a122-66c715ee18de" providerId="ADAL" clId="{43DE4E11-5FFB-405D-8592-27332E763E8C}" dt="2024-10-07T07:31:09.050" v="1284" actId="20577"/>
          <ac:spMkLst>
            <pc:docMk/>
            <pc:sldMk cId="649807178" sldId="261"/>
            <ac:spMk id="6" creationId="{FA6996F8-3802-0765-A00E-60D0660464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D08A8-A816-4782-BE87-44EB7AED2680}" type="datetimeFigureOut">
              <a:rPr lang="nb-NO" smtClean="0"/>
              <a:t>05.11.2024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02BE-D341-4C63-8182-9BF5CE6340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76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D18D-C702-4BF6-B811-19DED017F83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AADD-E2E8-4BC2-A45F-A2A2ADCED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4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ADD-E2E8-4BC2-A45F-A2A2ADCED3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ADD-E2E8-4BC2-A45F-A2A2ADCED3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9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ADD-E2E8-4BC2-A45F-A2A2ADCED3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0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9" y="247275"/>
            <a:ext cx="8914814" cy="47946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6" b="44674"/>
          <a:stretch/>
        </p:blipFill>
        <p:spPr>
          <a:xfrm>
            <a:off x="125999" y="1455738"/>
            <a:ext cx="8914814" cy="1174250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49648" y="2383437"/>
            <a:ext cx="8419598" cy="440909"/>
          </a:xfrm>
          <a:prstGeom prst="rect">
            <a:avLst/>
          </a:prstGeom>
        </p:spPr>
        <p:txBody>
          <a:bodyPr/>
          <a:lstStyle>
            <a:lvl1pPr algn="ctr">
              <a:defRPr b="0" i="0" cap="all" spc="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1625029" y="3024265"/>
            <a:ext cx="5868591" cy="11750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b="0" spc="23" baseline="0">
                <a:solidFill>
                  <a:schemeClr val="bg1"/>
                </a:solidFill>
              </a:defRPr>
            </a:lvl1pPr>
            <a:lvl2pPr marL="2381" indent="0" algn="ctr">
              <a:lnSpc>
                <a:spcPct val="100000"/>
              </a:lnSpc>
              <a:spcBef>
                <a:spcPts val="1875"/>
              </a:spcBef>
              <a:buFontTx/>
              <a:buNone/>
              <a:tabLst/>
              <a:defRPr sz="900">
                <a:solidFill>
                  <a:schemeClr val="bg1"/>
                </a:solidFill>
              </a:defRPr>
            </a:lvl2pPr>
            <a:lvl3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3pPr>
            <a:lvl4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4pPr>
            <a:lvl5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66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s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0107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199D6024-40EB-0643-521C-87468456D36F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7DB046C-D497-ACC8-9FBD-5E75E72A7D8E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288DDC9-55EC-71A2-2656-B0EED33BC3E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4A8D01BC-FEE6-5C62-BF33-7DE47A438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09580" y="1465608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80C7691-C684-46BA-2E7C-C0D5FAED3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09580" y="2098601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FADC239F-8012-7910-1D08-FEEC8C1DE1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580" y="3997581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8B31692B-F08B-48EB-033D-0128726239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9580" y="2731594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4C5C890B-42FD-CACF-B9F3-56C4A597AC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9580" y="3364587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8F698D-B87C-D037-F5EA-0E88651D8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pic>
        <p:nvPicPr>
          <p:cNvPr id="3" name="Bilde 5">
            <a:extLst>
              <a:ext uri="{FF2B5EF4-FFF2-40B4-BE49-F238E27FC236}">
                <a16:creationId xmlns:a16="http://schemas.microsoft.com/office/drawing/2014/main" id="{11612AE9-258F-9CAC-3B29-F89D06376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5AABAF0E-FB13-4FD9-8CA4-C54EEF837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D506234B-1C4E-48B1-9508-D99FD987D0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1463690"/>
            <a:ext cx="971550" cy="5256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8FAFBD10-1E86-F3B6-A93B-C64E113335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2097163"/>
            <a:ext cx="971550" cy="5256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5A8B5946-F44B-1942-AED9-6610FD7EEE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313" y="2730636"/>
            <a:ext cx="971550" cy="5256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86364A8-B5E1-5331-D586-0445E35439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313" y="3364109"/>
            <a:ext cx="971550" cy="5256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BAE6FF6-5426-D1BA-19B0-FFE5B3E632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313" y="3997581"/>
            <a:ext cx="971550" cy="5256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cxnSp>
        <p:nvCxnSpPr>
          <p:cNvPr id="11" name="Rett linje 11">
            <a:extLst>
              <a:ext uri="{FF2B5EF4-FFF2-40B4-BE49-F238E27FC236}">
                <a16:creationId xmlns:a16="http://schemas.microsoft.com/office/drawing/2014/main" id="{8DA340A0-2FFF-A282-01E2-A6F70364A5CA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9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9879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136601DB-DF12-D1B1-B7D8-E1C9361ABEFC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4BFFFE0D-4397-E604-F58F-F5ABC2F160E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73758AB-EF65-B0CD-8581-9B4D16A5588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6FC7F450-F3FC-CE2B-3040-8F087786C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35491" y="1461373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0DACC47-F6A9-36B5-A0FF-C54BE13E8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33946" y="2335695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066705B-058D-849A-8B54-5737ABC168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946" y="3210017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129B8999-9A4E-F27B-408A-7F2F4F750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3946" y="4084338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5D65EFA-1F65-88FB-CC9C-4331F4965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17E8F5CE-7A4B-01F7-2C5B-6FE882C276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1461373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58EE3195-184D-6B74-5301-6168DBB2B5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2335695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2C00C50C-9B36-B98A-C653-BF1995CF81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313" y="3210017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18B60373-0C8D-4C5D-0271-1A4A07364B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313" y="4084338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9BE1C-D86D-E2AE-6EC6-4324073E1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cxnSp>
        <p:nvCxnSpPr>
          <p:cNvPr id="7" name="Rett linje 11">
            <a:extLst>
              <a:ext uri="{FF2B5EF4-FFF2-40B4-BE49-F238E27FC236}">
                <a16:creationId xmlns:a16="http://schemas.microsoft.com/office/drawing/2014/main" id="{66120BBD-87F2-AC4D-27E7-535C7AAE9F51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8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9879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136601DB-DF12-D1B1-B7D8-E1C9361ABEFC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4BFFFE0D-4397-E604-F58F-F5ABC2F160E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73758AB-EF65-B0CD-8581-9B4D16A5588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6FC7F450-F3FC-CE2B-3040-8F087786C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35491" y="1461373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0DACC47-F6A9-36B5-A0FF-C54BE13E8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33946" y="2335695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066705B-058D-849A-8B54-5737ABC168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946" y="3210017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129B8999-9A4E-F27B-408A-7F2F4F750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3946" y="4084338"/>
            <a:ext cx="7249722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5D65EFA-1F65-88FB-CC9C-4331F4965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pic>
        <p:nvPicPr>
          <p:cNvPr id="2" name="Bilde 5">
            <a:extLst>
              <a:ext uri="{FF2B5EF4-FFF2-40B4-BE49-F238E27FC236}">
                <a16:creationId xmlns:a16="http://schemas.microsoft.com/office/drawing/2014/main" id="{042E2E81-A716-EBFA-D1DD-2BD3DCE3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3" name="Plassholder for tekst 10">
            <a:extLst>
              <a:ext uri="{FF2B5EF4-FFF2-40B4-BE49-F238E27FC236}">
                <a16:creationId xmlns:a16="http://schemas.microsoft.com/office/drawing/2014/main" id="{AF95CABF-CC19-6691-B325-898F29F40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17E8F5CE-7A4B-01F7-2C5B-6FE882C276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1461373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58EE3195-184D-6B74-5301-6168DBB2B5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2335695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2C00C50C-9B36-B98A-C653-BF1995CF81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313" y="3210017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18B60373-0C8D-4C5D-0271-1A4A07364B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313" y="4084338"/>
            <a:ext cx="914400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cxnSp>
        <p:nvCxnSpPr>
          <p:cNvPr id="5" name="Rett linje 11">
            <a:extLst>
              <a:ext uri="{FF2B5EF4-FFF2-40B4-BE49-F238E27FC236}">
                <a16:creationId xmlns:a16="http://schemas.microsoft.com/office/drawing/2014/main" id="{29FB5C7A-95FA-A387-BFD4-2415850E2156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2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sj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799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136601DB-DF12-D1B1-B7D8-E1C9361ABEFC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4BFFFE0D-4397-E604-F58F-F5ABC2F160E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73758AB-EF65-B0CD-8581-9B4D16A5588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6FC7F450-F3FC-CE2B-3040-8F087786C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35491" y="1461373"/>
            <a:ext cx="7249722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0DACC47-F6A9-36B5-A0FF-C54BE13E8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33946" y="2335695"/>
            <a:ext cx="7249722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066705B-058D-849A-8B54-5737ABC168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946" y="3210017"/>
            <a:ext cx="7249722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129B8999-9A4E-F27B-408A-7F2F4F750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3946" y="4084338"/>
            <a:ext cx="7249722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5D65EFA-1F65-88FB-CC9C-4331F4965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pic>
        <p:nvPicPr>
          <p:cNvPr id="2" name="Bilde 5">
            <a:extLst>
              <a:ext uri="{FF2B5EF4-FFF2-40B4-BE49-F238E27FC236}">
                <a16:creationId xmlns:a16="http://schemas.microsoft.com/office/drawing/2014/main" id="{FFC71C0A-EEA5-C707-0203-8E47F749D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3" name="Plassholder for tekst 10">
            <a:extLst>
              <a:ext uri="{FF2B5EF4-FFF2-40B4-BE49-F238E27FC236}">
                <a16:creationId xmlns:a16="http://schemas.microsoft.com/office/drawing/2014/main" id="{A235D626-02C4-C8E7-A18E-668E9E44A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9CED5730-9701-90A6-E528-F06C2D53FD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1461373"/>
            <a:ext cx="914400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CB212D5A-447E-07C5-B4C4-4C7CF10E86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2335695"/>
            <a:ext cx="914400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4BE6083F-96CC-1724-B3CA-460DCE7EB0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313" y="3210017"/>
            <a:ext cx="914400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F9FB133E-29E3-8125-0428-DE0762D5B2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313" y="4084338"/>
            <a:ext cx="914400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cxnSp>
        <p:nvCxnSpPr>
          <p:cNvPr id="10" name="Rett linje 11">
            <a:extLst>
              <a:ext uri="{FF2B5EF4-FFF2-40B4-BE49-F238E27FC236}">
                <a16:creationId xmlns:a16="http://schemas.microsoft.com/office/drawing/2014/main" id="{FDEBA179-F0FD-6D27-5317-46AB6684EA4F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0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- blå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5CE3040-A4DC-4A08-ED05-D70A5F826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75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CE3040-A4DC-4A08-ED05-D70A5F826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0E67170-BACA-0948-872C-023798A4F67F}" type="datetime1">
              <a:rPr lang="nb-NO" smtClean="0"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CC8706C-01C9-0F94-26C1-FAD5222679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223" y="1463251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5C187CE-2011-539B-9833-636DB3A612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7695" y="1463251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09E6CDB7-BF84-77E2-97DC-2B83A5ACE1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1223" y="1878025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8AC2104B-AEAF-9E82-767A-F95B0061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695" y="1878025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EC1DEBFE-6684-AF78-39A4-45DCC1A102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1223" y="2292799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5778D5B9-64EF-E20D-8FC3-038FCA7253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7695" y="2292799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522B9AA6-DAE2-0FE3-9C33-3D1C4924AC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71223" y="2707573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4" name="Text Placeholder 45">
            <a:extLst>
              <a:ext uri="{FF2B5EF4-FFF2-40B4-BE49-F238E27FC236}">
                <a16:creationId xmlns:a16="http://schemas.microsoft.com/office/drawing/2014/main" id="{59D58564-EEF5-5131-AB71-46177B8E0A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7695" y="2707573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D3526E8-FFF4-7FAA-9AC6-FC83727C1A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71223" y="3122347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D1D5A2F3-7747-B22D-5B19-92C7131EDD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7695" y="3122347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7782C2F0-C005-0340-C3CC-D97098F53C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71223" y="3537121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8" name="Text Placeholder 45">
            <a:extLst>
              <a:ext uri="{FF2B5EF4-FFF2-40B4-BE49-F238E27FC236}">
                <a16:creationId xmlns:a16="http://schemas.microsoft.com/office/drawing/2014/main" id="{72F26ACB-56B0-E7E3-B599-2B4956A8DD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7695" y="3537121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E3AA6033-4389-F3A5-C3AF-7AFFF8289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71223" y="3951895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60" name="Text Placeholder 45">
            <a:extLst>
              <a:ext uri="{FF2B5EF4-FFF2-40B4-BE49-F238E27FC236}">
                <a16:creationId xmlns:a16="http://schemas.microsoft.com/office/drawing/2014/main" id="{8B142D22-935C-754B-0121-4DCDF10AB5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695" y="3951895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3DE08F37-E121-1230-40D8-C764DA1002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71841" y="4366670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62" name="Text Placeholder 45">
            <a:extLst>
              <a:ext uri="{FF2B5EF4-FFF2-40B4-BE49-F238E27FC236}">
                <a16:creationId xmlns:a16="http://schemas.microsoft.com/office/drawing/2014/main" id="{0B25A1F9-4040-F508-17BA-9BFB554126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8313" y="4366669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539C1-2D58-F046-FD1E-206969976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cxnSp>
        <p:nvCxnSpPr>
          <p:cNvPr id="5" name="Rett linje 11">
            <a:extLst>
              <a:ext uri="{FF2B5EF4-FFF2-40B4-BE49-F238E27FC236}">
                <a16:creationId xmlns:a16="http://schemas.microsoft.com/office/drawing/2014/main" id="{9CA1C318-B3F0-FD64-21B2-A619C54A9E96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ilde 18">
            <a:extLst>
              <a:ext uri="{FF2B5EF4-FFF2-40B4-BE49-F238E27FC236}">
                <a16:creationId xmlns:a16="http://schemas.microsoft.com/office/drawing/2014/main" id="{A4CFA4A2-81C3-9D7A-B6E6-F73A9DFE95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2378" y="1455738"/>
            <a:ext cx="3472835" cy="327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20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blå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5CE3040-A4DC-4A08-ED05-D70A5F826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9608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CE3040-A4DC-4A08-ED05-D70A5F826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0E67170-BACA-0948-872C-023798A4F67F}" type="datetime1">
              <a:rPr lang="nb-NO" smtClean="0"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CC8706C-01C9-0F94-26C1-FAD5222679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223" y="1463251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5C187CE-2011-539B-9833-636DB3A612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7695" y="1463251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09E6CDB7-BF84-77E2-97DC-2B83A5ACE1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1223" y="1878025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8AC2104B-AEAF-9E82-767A-F95B0061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695" y="1878025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EC1DEBFE-6684-AF78-39A4-45DCC1A102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1223" y="2292799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5778D5B9-64EF-E20D-8FC3-038FCA7253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7695" y="2292799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522B9AA6-DAE2-0FE3-9C33-3D1C4924AC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71223" y="2707573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4" name="Text Placeholder 45">
            <a:extLst>
              <a:ext uri="{FF2B5EF4-FFF2-40B4-BE49-F238E27FC236}">
                <a16:creationId xmlns:a16="http://schemas.microsoft.com/office/drawing/2014/main" id="{59D58564-EEF5-5131-AB71-46177B8E0A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7695" y="2707573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D3526E8-FFF4-7FAA-9AC6-FC83727C1A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71223" y="3122347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D1D5A2F3-7747-B22D-5B19-92C7131EDD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7695" y="3122347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7782C2F0-C005-0340-C3CC-D97098F53C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71223" y="3537121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8" name="Text Placeholder 45">
            <a:extLst>
              <a:ext uri="{FF2B5EF4-FFF2-40B4-BE49-F238E27FC236}">
                <a16:creationId xmlns:a16="http://schemas.microsoft.com/office/drawing/2014/main" id="{72F26ACB-56B0-E7E3-B599-2B4956A8DD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7695" y="3537121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E3AA6033-4389-F3A5-C3AF-7AFFF8289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71223" y="3951895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60" name="Text Placeholder 45">
            <a:extLst>
              <a:ext uri="{FF2B5EF4-FFF2-40B4-BE49-F238E27FC236}">
                <a16:creationId xmlns:a16="http://schemas.microsoft.com/office/drawing/2014/main" id="{8B142D22-935C-754B-0121-4DCDF10AB5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695" y="3951895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3DE08F37-E121-1230-40D8-C764DA1002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71841" y="4366670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62" name="Text Placeholder 45">
            <a:extLst>
              <a:ext uri="{FF2B5EF4-FFF2-40B4-BE49-F238E27FC236}">
                <a16:creationId xmlns:a16="http://schemas.microsoft.com/office/drawing/2014/main" id="{0B25A1F9-4040-F508-17BA-9BFB554126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8313" y="4366669"/>
            <a:ext cx="971550" cy="365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" name="Plassholder for bilde 18">
            <a:extLst>
              <a:ext uri="{FF2B5EF4-FFF2-40B4-BE49-F238E27FC236}">
                <a16:creationId xmlns:a16="http://schemas.microsoft.com/office/drawing/2014/main" id="{1CCA59CF-6C46-D9C4-C542-41718EEBBE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2378" y="1455738"/>
            <a:ext cx="3472835" cy="327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5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sj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74956F8-5DA0-DC2C-8A5C-B8B7BE658A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020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4956F8-5DA0-DC2C-8A5C-B8B7BE658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0E67170-BACA-0948-872C-023798A4F67F}" type="datetime1">
              <a:rPr lang="nb-NO" smtClean="0"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CE2627B-44C8-5BAE-9944-95231B0E7E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223" y="1463251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B53A09D0-E902-DC22-B6B5-0FFB320498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7695" y="1463251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A178C7C-9B09-932C-FA81-8D2DAE91EC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1223" y="1878025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DE6C75AC-7E2A-1D02-0BBB-1390193263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695" y="1878025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1B1CFD03-7259-40BB-B270-BF0547DD05B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1223" y="2292799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796A62E4-DB59-8A26-8074-E8262FC7D5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7695" y="2292799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F3153CF-09A0-463D-5B9E-2DF96C7CB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71223" y="2707573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9B426AC3-5F5F-FBB7-16C5-C0B46D3E1E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7695" y="2707573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34AE19C5-0B75-F60D-CE86-B760398185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71223" y="3122347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6736DDD9-9CD4-E8F0-6792-A727D62ACD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7695" y="3122347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EDFE7F0-AA64-021B-09E1-F0C424ECB63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71223" y="3537121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EEB0A84A-BBA9-8CBF-AD37-3CECA173284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7695" y="3537121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0A4DE652-9FC6-0BA9-6330-B889B6E2FD1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71223" y="3951895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CF440A8C-6E20-2406-22E5-8F5434CE889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695" y="3951895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606EF9C-0436-DBE6-D63C-F7558A1B85F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71841" y="4366670"/>
            <a:ext cx="3509178" cy="36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D37EDEAE-3337-BDBA-A48E-D0A531E109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8313" y="4366669"/>
            <a:ext cx="971550" cy="365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cxnSp>
        <p:nvCxnSpPr>
          <p:cNvPr id="24" name="Rett linje 11">
            <a:extLst>
              <a:ext uri="{FF2B5EF4-FFF2-40B4-BE49-F238E27FC236}">
                <a16:creationId xmlns:a16="http://schemas.microsoft.com/office/drawing/2014/main" id="{53D4B41F-B087-F5FE-B0FB-F445CE83A8AD}"/>
              </a:ext>
            </a:extLst>
          </p:cNvPr>
          <p:cNvCxnSpPr/>
          <p:nvPr userDrawn="1"/>
        </p:nvCxnSpPr>
        <p:spPr>
          <a:xfrm>
            <a:off x="152400" y="50127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ssholder for bilde 18">
            <a:extLst>
              <a:ext uri="{FF2B5EF4-FFF2-40B4-BE49-F238E27FC236}">
                <a16:creationId xmlns:a16="http://schemas.microsoft.com/office/drawing/2014/main" id="{4CBD6D6B-F5B7-600B-508A-DC78AE4E9E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2378" y="1455738"/>
            <a:ext cx="3472835" cy="327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45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d ani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1075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184" y="749789"/>
            <a:ext cx="7369629" cy="3488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</p:spTree>
    <p:extLst>
      <p:ext uri="{BB962C8B-B14F-4D97-AF65-F5344CB8AC3E}">
        <p14:creationId xmlns:p14="http://schemas.microsoft.com/office/powerpoint/2010/main" val="9664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kun titte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963266" y="735014"/>
            <a:ext cx="7217467" cy="24203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Overskrift på neste tema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CCC9F77-6C9F-7763-0080-0B3860AB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695" y="4860331"/>
            <a:ext cx="3707754" cy="2784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</p:spTree>
    <p:extLst>
      <p:ext uri="{BB962C8B-B14F-4D97-AF65-F5344CB8AC3E}">
        <p14:creationId xmlns:p14="http://schemas.microsoft.com/office/powerpoint/2010/main" val="117141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 ani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963266" y="735014"/>
            <a:ext cx="7217467" cy="39973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600" b="1" baseline="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OVERSKRIFT PÅ NESTE 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kun tittel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963267" y="1521143"/>
            <a:ext cx="7217467" cy="14971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Forsidetittel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ADA3213-D59F-51E8-DCA6-B6EC0E673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23" y="389968"/>
            <a:ext cx="1900754" cy="5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61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 ani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272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184" y="749789"/>
            <a:ext cx="7369629" cy="3488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</p:spTree>
    <p:extLst>
      <p:ext uri="{BB962C8B-B14F-4D97-AF65-F5344CB8AC3E}">
        <p14:creationId xmlns:p14="http://schemas.microsoft.com/office/powerpoint/2010/main" val="6358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en ani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272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184" y="749789"/>
            <a:ext cx="7369629" cy="3488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</p:spTree>
    <p:extLst>
      <p:ext uri="{BB962C8B-B14F-4D97-AF65-F5344CB8AC3E}">
        <p14:creationId xmlns:p14="http://schemas.microsoft.com/office/powerpoint/2010/main" val="182971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 ani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272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185" y="735015"/>
            <a:ext cx="7369629" cy="3488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</p:spTree>
    <p:extLst>
      <p:ext uri="{BB962C8B-B14F-4D97-AF65-F5344CB8AC3E}">
        <p14:creationId xmlns:p14="http://schemas.microsoft.com/office/powerpoint/2010/main" val="31322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en ani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272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185" y="735015"/>
            <a:ext cx="7369629" cy="3488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</p:spTree>
    <p:extLst>
      <p:ext uri="{BB962C8B-B14F-4D97-AF65-F5344CB8AC3E}">
        <p14:creationId xmlns:p14="http://schemas.microsoft.com/office/powerpoint/2010/main" val="2900039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med ani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444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13" y="579735"/>
            <a:ext cx="3559701" cy="3813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78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ten ani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444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13" y="579735"/>
            <a:ext cx="3559701" cy="3813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2090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970EE6F-37C8-B9A3-285C-F424053F3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003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70EE6F-37C8-B9A3-285C-F424053F3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0919E3F0-9FD8-43B0-6D2B-1DCEF354A50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parallelogram">
            <a:avLst>
              <a:gd name="adj" fmla="val 52246"/>
            </a:avLst>
          </a:prstGeom>
          <a:solidFill>
            <a:schemeClr val="accen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schemeClr val="accent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2574D-EA2D-2E93-B64A-598A28BB0CFE}"/>
              </a:ext>
            </a:extLst>
          </p:cNvPr>
          <p:cNvGrpSpPr/>
          <p:nvPr userDrawn="1"/>
        </p:nvGrpSpPr>
        <p:grpSpPr>
          <a:xfrm rot="5400000">
            <a:off x="255383" y="290714"/>
            <a:ext cx="749574" cy="1066845"/>
            <a:chOff x="514683" y="53790"/>
            <a:chExt cx="999432" cy="1422460"/>
          </a:xfrm>
        </p:grpSpPr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6695A3DD-9530-B260-472D-AB7E3728F6BE}"/>
                </a:ext>
              </a:extLst>
            </p:cNvPr>
            <p:cNvSpPr/>
            <p:nvPr/>
          </p:nvSpPr>
          <p:spPr>
            <a:xfrm rot="18900000">
              <a:off x="1134025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29F419EA-8882-EA03-5891-165336218B57}"/>
                </a:ext>
              </a:extLst>
            </p:cNvPr>
            <p:cNvSpPr/>
            <p:nvPr/>
          </p:nvSpPr>
          <p:spPr>
            <a:xfrm rot="18900000">
              <a:off x="514683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6C9494-C224-550A-9FB7-4F47326D58F7}"/>
              </a:ext>
            </a:extLst>
          </p:cNvPr>
          <p:cNvGrpSpPr/>
          <p:nvPr userDrawn="1"/>
        </p:nvGrpSpPr>
        <p:grpSpPr>
          <a:xfrm rot="5400000">
            <a:off x="8011455" y="3784706"/>
            <a:ext cx="749574" cy="1066845"/>
            <a:chOff x="514683" y="53790"/>
            <a:chExt cx="999432" cy="1422460"/>
          </a:xfrm>
        </p:grpSpPr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id="{3A5F86B6-40B7-BFC4-F6CD-B8DEB9012591}"/>
                </a:ext>
              </a:extLst>
            </p:cNvPr>
            <p:cNvSpPr/>
            <p:nvPr/>
          </p:nvSpPr>
          <p:spPr>
            <a:xfrm rot="18900000">
              <a:off x="1134025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382E4688-C7C6-27D3-822F-C1D50B548667}"/>
                </a:ext>
              </a:extLst>
            </p:cNvPr>
            <p:cNvSpPr/>
            <p:nvPr/>
          </p:nvSpPr>
          <p:spPr>
            <a:xfrm rot="18900000">
              <a:off x="514683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7A591DB-04B4-3FE5-F4B9-8A614AE2A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4" y="1347788"/>
            <a:ext cx="6077311" cy="1836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F258FB3-2494-F04A-0524-B7F13F2F1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1308" y="3261213"/>
            <a:ext cx="4821382" cy="8246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Sett inn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tekst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7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372EC57-C8F3-C4DE-E8BD-D19445CA9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076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72EC57-C8F3-C4DE-E8BD-D19445CA9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CDE3CF8C-81F7-D00E-F303-111643EB7DF0}"/>
              </a:ext>
            </a:extLst>
          </p:cNvPr>
          <p:cNvSpPr/>
          <p:nvPr userDrawn="1"/>
        </p:nvSpPr>
        <p:spPr>
          <a:xfrm rot="18900000">
            <a:off x="1657778" y="3636666"/>
            <a:ext cx="963512" cy="36058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7A0F45CE-631E-3DB8-E61E-90DDC6727A06}"/>
              </a:ext>
            </a:extLst>
          </p:cNvPr>
          <p:cNvSpPr/>
          <p:nvPr userDrawn="1"/>
        </p:nvSpPr>
        <p:spPr>
          <a:xfrm rot="18900000">
            <a:off x="6951060" y="-1857614"/>
            <a:ext cx="963512" cy="36058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571E8-A432-00BE-7803-549528BF7E54}"/>
              </a:ext>
            </a:extLst>
          </p:cNvPr>
          <p:cNvSpPr/>
          <p:nvPr userDrawn="1"/>
        </p:nvSpPr>
        <p:spPr>
          <a:xfrm>
            <a:off x="0" y="1147970"/>
            <a:ext cx="7648161" cy="2676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8185E4-2938-25CD-6312-588B86946505}"/>
              </a:ext>
            </a:extLst>
          </p:cNvPr>
          <p:cNvSpPr/>
          <p:nvPr userDrawn="1"/>
        </p:nvSpPr>
        <p:spPr>
          <a:xfrm>
            <a:off x="6917635" y="1841224"/>
            <a:ext cx="1461052" cy="14610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96E0526D-26D8-D08A-957B-E8538BF9D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63567"/>
            <a:ext cx="6206435" cy="993775"/>
          </a:xfrm>
          <a:prstGeom prst="rect">
            <a:avLst/>
          </a:prstGeom>
        </p:spPr>
        <p:txBody>
          <a:bodyPr vert="horz"/>
          <a:lstStyle>
            <a:lvl1pPr>
              <a:defRPr sz="6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33" name="Title 19">
            <a:extLst>
              <a:ext uri="{FF2B5EF4-FFF2-40B4-BE49-F238E27FC236}">
                <a16:creationId xmlns:a16="http://schemas.microsoft.com/office/drawing/2014/main" id="{125CFD23-B87C-575A-A4EC-4BE376532F83}"/>
              </a:ext>
            </a:extLst>
          </p:cNvPr>
          <p:cNvSpPr txBox="1">
            <a:spLocks/>
          </p:cNvSpPr>
          <p:nvPr userDrawn="1"/>
        </p:nvSpPr>
        <p:spPr>
          <a:xfrm>
            <a:off x="451886" y="2501902"/>
            <a:ext cx="6206435" cy="993775"/>
          </a:xfrm>
          <a:prstGeom prst="rect">
            <a:avLst/>
          </a:prstGeom>
        </p:spPr>
        <p:txBody>
          <a:bodyPr vert="horz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0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endParaRPr lang="id-ID" sz="5400" i="1">
              <a:solidFill>
                <a:prstClr val="white">
                  <a:alpha val="13000"/>
                </a:prstClr>
              </a:solidFill>
              <a:latin typeface="Muli Black" panose="00000A00000000000000" pitchFamily="2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CABCE36-89CC-C11D-A5CE-5BDF1206A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380" y="2603920"/>
            <a:ext cx="6198367" cy="789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>
                <a:solidFill>
                  <a:srgbClr val="536D87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4A7B4D6-1E20-54A4-EE61-449DB2C55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5411" y="2247900"/>
            <a:ext cx="8255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err="1"/>
              <a:t>Insert</a:t>
            </a:r>
            <a:r>
              <a:rPr lang="nb-NO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003437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9F31671-A555-3A4C-B35B-F163E2C24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1588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F31671-A555-3A4C-B35B-F163E2C24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A7406A-B487-370C-E2C6-3799E67A5AE7}"/>
              </a:ext>
            </a:extLst>
          </p:cNvPr>
          <p:cNvSpPr/>
          <p:nvPr userDrawn="1"/>
        </p:nvSpPr>
        <p:spPr>
          <a:xfrm>
            <a:off x="1023731" y="983974"/>
            <a:ext cx="7096539" cy="3175553"/>
          </a:xfrm>
          <a:prstGeom prst="roundRect">
            <a:avLst>
              <a:gd name="adj" fmla="val 10047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1E83D3-C612-A4BE-A940-318B3E0ECF81}"/>
              </a:ext>
            </a:extLst>
          </p:cNvPr>
          <p:cNvSpPr/>
          <p:nvPr userDrawn="1"/>
        </p:nvSpPr>
        <p:spPr>
          <a:xfrm rot="2700000">
            <a:off x="7954800" y="4439363"/>
            <a:ext cx="1646156" cy="4919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3B4F31-A490-5FE5-F7CD-356298885932}"/>
              </a:ext>
            </a:extLst>
          </p:cNvPr>
          <p:cNvSpPr/>
          <p:nvPr userDrawn="1"/>
        </p:nvSpPr>
        <p:spPr>
          <a:xfrm rot="2700000">
            <a:off x="200653" y="-245994"/>
            <a:ext cx="1646156" cy="4919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AD3DFC-E2AE-4F6A-643A-316C414E9134}"/>
              </a:ext>
            </a:extLst>
          </p:cNvPr>
          <p:cNvSpPr/>
          <p:nvPr userDrawn="1"/>
        </p:nvSpPr>
        <p:spPr>
          <a:xfrm rot="2700000">
            <a:off x="1340630" y="4616957"/>
            <a:ext cx="457714" cy="1367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9">
            <a:extLst>
              <a:ext uri="{FF2B5EF4-FFF2-40B4-BE49-F238E27FC236}">
                <a16:creationId xmlns:a16="http://schemas.microsoft.com/office/drawing/2014/main" id="{380302ED-900D-C311-A0A9-5DADEB7A5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782" y="1455738"/>
            <a:ext cx="6206435" cy="993775"/>
          </a:xfrm>
          <a:prstGeom prst="rect">
            <a:avLst/>
          </a:prstGeom>
        </p:spPr>
        <p:txBody>
          <a:bodyPr vert="horz"/>
          <a:lstStyle>
            <a:lvl1pPr algn="ctr">
              <a:defRPr sz="6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E223D3-344A-6606-3A21-B7C06054E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637" y="2693988"/>
            <a:ext cx="2752725" cy="714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536D87">
                    <a:alpha val="39000"/>
                  </a:srgb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 sz="1800">
                <a:solidFill>
                  <a:prstClr val="white">
                    <a:alpha val="39000"/>
                  </a:prstClr>
                </a:solidFill>
                <a:latin typeface="Muli Black" panose="00000A00000000000000" pitchFamily="2" charset="0"/>
                <a:ea typeface="Roboto" panose="02000000000000000000" pitchFamily="2" charset="0"/>
              </a:rPr>
              <a:t>SETT INN TEKST</a:t>
            </a:r>
            <a:endParaRPr lang="id-ID" sz="1800">
              <a:solidFill>
                <a:prstClr val="white">
                  <a:alpha val="39000"/>
                </a:prstClr>
              </a:solidFill>
              <a:latin typeface="Muli Black" panose="00000A00000000000000" pitchFamily="2" charset="0"/>
              <a:ea typeface="Roboto" panose="02000000000000000000" pitchFamily="2" charset="0"/>
            </a:endParaRP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24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 ani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963266" y="735014"/>
            <a:ext cx="7217467" cy="39973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600" b="1" baseline="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OVERSKRIFT PÅ NESTE 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1" b="1"/>
          <a:stretch/>
        </p:blipFill>
        <p:spPr>
          <a:xfrm>
            <a:off x="125999" y="4650237"/>
            <a:ext cx="8914814" cy="391664"/>
          </a:xfrm>
          <a:prstGeom prst="rect">
            <a:avLst/>
          </a:prstGeom>
        </p:spPr>
      </p:pic>
      <p:sp>
        <p:nvSpPr>
          <p:cNvPr id="12" name="Plassholder f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048" y="4650236"/>
            <a:ext cx="5868591" cy="394341"/>
          </a:xfrm>
          <a:prstGeom prst="rect">
            <a:avLst/>
          </a:prstGeom>
        </p:spPr>
        <p:txBody>
          <a:bodyPr wrap="none" lIns="108000" tIns="72000" anchor="t" anchorCtr="0">
            <a:noAutofit/>
          </a:bodyPr>
          <a:lstStyle>
            <a:lvl1pPr marL="0" indent="0" algn="l">
              <a:buNone/>
              <a:defRPr sz="1100" b="0" cap="all" spc="15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750" baseline="0">
                <a:solidFill>
                  <a:schemeClr val="bg1"/>
                </a:solidFill>
              </a:defRPr>
            </a:lvl2pPr>
            <a:lvl3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3pPr>
            <a:lvl4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4pPr>
            <a:lvl5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tittel</a:t>
            </a:r>
          </a:p>
          <a:p>
            <a:pPr lvl="1"/>
            <a:r>
              <a:rPr lang="nb-NO"/>
              <a:t>Sett inn navn, dato etc.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6"/>
          <a:stretch/>
        </p:blipFill>
        <p:spPr>
          <a:xfrm>
            <a:off x="125999" y="247275"/>
            <a:ext cx="8914814" cy="924113"/>
          </a:xfrm>
          <a:prstGeom prst="rect">
            <a:avLst/>
          </a:prstGeom>
        </p:spPr>
      </p:pic>
      <p:sp>
        <p:nvSpPr>
          <p:cNvPr id="6" name="Plassholder for bilde 18"/>
          <p:cNvSpPr>
            <a:spLocks noGrp="1"/>
          </p:cNvSpPr>
          <p:nvPr>
            <p:ph type="pic" sz="quarter" idx="15" hasCustomPrompt="1"/>
          </p:nvPr>
        </p:nvSpPr>
        <p:spPr>
          <a:xfrm>
            <a:off x="126000" y="1455739"/>
            <a:ext cx="8914814" cy="31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777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kun titte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963266" y="735014"/>
            <a:ext cx="7217467" cy="24203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Forsidetittel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CCC9F77-6C9F-7763-0080-0B3860AB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695" y="4860331"/>
            <a:ext cx="3707754" cy="2784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</p:spTree>
    <p:extLst>
      <p:ext uri="{BB962C8B-B14F-4D97-AF65-F5344CB8AC3E}">
        <p14:creationId xmlns:p14="http://schemas.microsoft.com/office/powerpoint/2010/main" val="3029379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970EE6F-37C8-B9A3-285C-F424053F3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6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70EE6F-37C8-B9A3-285C-F424053F3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0919E3F0-9FD8-43B0-6D2B-1DCEF354A50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parallelogram">
            <a:avLst>
              <a:gd name="adj" fmla="val 52246"/>
            </a:avLst>
          </a:prstGeom>
          <a:solidFill>
            <a:schemeClr val="accen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schemeClr val="accent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2574D-EA2D-2E93-B64A-598A28BB0CFE}"/>
              </a:ext>
            </a:extLst>
          </p:cNvPr>
          <p:cNvGrpSpPr/>
          <p:nvPr userDrawn="1"/>
        </p:nvGrpSpPr>
        <p:grpSpPr>
          <a:xfrm rot="5400000">
            <a:off x="255383" y="290714"/>
            <a:ext cx="749574" cy="1066845"/>
            <a:chOff x="514683" y="53790"/>
            <a:chExt cx="999432" cy="1422460"/>
          </a:xfrm>
        </p:grpSpPr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6695A3DD-9530-B260-472D-AB7E3728F6BE}"/>
                </a:ext>
              </a:extLst>
            </p:cNvPr>
            <p:cNvSpPr/>
            <p:nvPr/>
          </p:nvSpPr>
          <p:spPr>
            <a:xfrm rot="18900000">
              <a:off x="1134025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29F419EA-8882-EA03-5891-165336218B57}"/>
                </a:ext>
              </a:extLst>
            </p:cNvPr>
            <p:cNvSpPr/>
            <p:nvPr/>
          </p:nvSpPr>
          <p:spPr>
            <a:xfrm rot="18900000">
              <a:off x="514683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6C9494-C224-550A-9FB7-4F47326D58F7}"/>
              </a:ext>
            </a:extLst>
          </p:cNvPr>
          <p:cNvGrpSpPr/>
          <p:nvPr userDrawn="1"/>
        </p:nvGrpSpPr>
        <p:grpSpPr>
          <a:xfrm rot="5400000">
            <a:off x="8011455" y="3784706"/>
            <a:ext cx="749574" cy="1066845"/>
            <a:chOff x="514683" y="53790"/>
            <a:chExt cx="999432" cy="1422460"/>
          </a:xfrm>
        </p:grpSpPr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id="{3A5F86B6-40B7-BFC4-F6CD-B8DEB9012591}"/>
                </a:ext>
              </a:extLst>
            </p:cNvPr>
            <p:cNvSpPr/>
            <p:nvPr/>
          </p:nvSpPr>
          <p:spPr>
            <a:xfrm rot="18900000">
              <a:off x="1134025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382E4688-C7C6-27D3-822F-C1D50B548667}"/>
                </a:ext>
              </a:extLst>
            </p:cNvPr>
            <p:cNvSpPr/>
            <p:nvPr/>
          </p:nvSpPr>
          <p:spPr>
            <a:xfrm rot="18900000">
              <a:off x="514683" y="53790"/>
              <a:ext cx="380090" cy="14224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7A591DB-04B4-3FE5-F4B9-8A614AE2A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4" y="1347788"/>
            <a:ext cx="6077311" cy="1836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F258FB3-2494-F04A-0524-B7F13F2F1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1308" y="3261213"/>
            <a:ext cx="4821382" cy="8246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Sett inn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tekst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39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med ani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444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13" y="579735"/>
            <a:ext cx="3559701" cy="3813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311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d ani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99C2D1-D85D-A002-569B-F846644E3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28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9C2D1-D85D-A002-569B-F846644E3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62ABB2-9CA0-29B4-4317-B4CD9982C253}"/>
              </a:ext>
            </a:extLst>
          </p:cNvPr>
          <p:cNvSpPr/>
          <p:nvPr userDrawn="1"/>
        </p:nvSpPr>
        <p:spPr>
          <a:xfrm>
            <a:off x="680990" y="579735"/>
            <a:ext cx="7782018" cy="38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DB7EE-9FDA-C430-E54C-A9D44EA61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185" y="735015"/>
            <a:ext cx="7369629" cy="3488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 PÅ NESTE TEMA</a:t>
            </a:r>
          </a:p>
        </p:txBody>
      </p:sp>
    </p:spTree>
    <p:extLst>
      <p:ext uri="{BB962C8B-B14F-4D97-AF65-F5344CB8AC3E}">
        <p14:creationId xmlns:p14="http://schemas.microsoft.com/office/powerpoint/2010/main" val="31931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D6FD3-A0BC-2246-5B10-0B813906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C22CB-5DA1-73AA-C05A-7BB20838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6F681-B428-83C4-7E22-04F256F8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9">
            <a:extLst>
              <a:ext uri="{FF2B5EF4-FFF2-40B4-BE49-F238E27FC236}">
                <a16:creationId xmlns:a16="http://schemas.microsoft.com/office/drawing/2014/main" id="{AFEEE3C7-4071-E8C2-1811-67C756F80777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innhold 6">
            <a:extLst>
              <a:ext uri="{FF2B5EF4-FFF2-40B4-BE49-F238E27FC236}">
                <a16:creationId xmlns:a16="http://schemas.microsoft.com/office/drawing/2014/main" id="{1AA94919-6FFD-376E-B3E8-EF7FCA82ACF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83168AD-8ABC-D13C-5EC0-A6A7AD9D6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8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D6FD3-A0BC-2246-5B10-0B813906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C22CB-5DA1-73AA-C05A-7BB20838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6F681-B428-83C4-7E22-04F256F8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7D909D-FA69-A43C-BFA5-0AB391982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cxnSp>
        <p:nvCxnSpPr>
          <p:cNvPr id="6" name="Rett linje 9">
            <a:extLst>
              <a:ext uri="{FF2B5EF4-FFF2-40B4-BE49-F238E27FC236}">
                <a16:creationId xmlns:a16="http://schemas.microsoft.com/office/drawing/2014/main" id="{2E991CD0-9603-59EA-B33C-D48318AE47C7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06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+ head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DF45-64A6-F04F-9F17-296EC321A6D3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</p:spTree>
    <p:extLst>
      <p:ext uri="{BB962C8B-B14F-4D97-AF65-F5344CB8AC3E}">
        <p14:creationId xmlns:p14="http://schemas.microsoft.com/office/powerpoint/2010/main" val="1438820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D6FD3-A0BC-2246-5B10-0B813906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C22CB-5DA1-73AA-C05A-7BB20838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6F681-B428-83C4-7E22-04F256F8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9">
            <a:extLst>
              <a:ext uri="{FF2B5EF4-FFF2-40B4-BE49-F238E27FC236}">
                <a16:creationId xmlns:a16="http://schemas.microsoft.com/office/drawing/2014/main" id="{AFEEE3C7-4071-E8C2-1811-67C756F80777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innhold 6">
            <a:extLst>
              <a:ext uri="{FF2B5EF4-FFF2-40B4-BE49-F238E27FC236}">
                <a16:creationId xmlns:a16="http://schemas.microsoft.com/office/drawing/2014/main" id="{1AA94919-6FFD-376E-B3E8-EF7FCA82ACF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83168AD-8ABC-D13C-5EC0-A6A7AD9D6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952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DF45-64A6-F04F-9F17-296EC321A6D3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2" name="Plassholder for innhold 6">
            <a:extLst>
              <a:ext uri="{FF2B5EF4-FFF2-40B4-BE49-F238E27FC236}">
                <a16:creationId xmlns:a16="http://schemas.microsoft.com/office/drawing/2014/main" id="{EC7F290A-4CA8-9AA9-69C8-5E94EAC54A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B64E529F-81AD-17F5-DE13-A346F060DC2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7BBD65-A0B0-82D9-724B-E9E58DAFC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a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0E67170-BACA-0948-872C-023798A4F67F}" type="datetime1">
              <a:rPr lang="nb-NO" smtClean="0"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24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bilde og tit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E852771-4D8E-5258-9567-DD20F7883B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2547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852771-4D8E-5258-9567-DD20F7883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1" b="1"/>
          <a:stretch/>
        </p:blipFill>
        <p:spPr>
          <a:xfrm>
            <a:off x="125999" y="4650237"/>
            <a:ext cx="8914814" cy="391664"/>
          </a:xfrm>
          <a:prstGeom prst="rect">
            <a:avLst/>
          </a:prstGeom>
        </p:spPr>
      </p:pic>
      <p:sp>
        <p:nvSpPr>
          <p:cNvPr id="12" name="Plassholder f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048" y="4650236"/>
            <a:ext cx="5868591" cy="394341"/>
          </a:xfrm>
          <a:prstGeom prst="rect">
            <a:avLst/>
          </a:prstGeom>
        </p:spPr>
        <p:txBody>
          <a:bodyPr wrap="none" lIns="108000" tIns="72000" anchor="t" anchorCtr="0">
            <a:noAutofit/>
          </a:bodyPr>
          <a:lstStyle>
            <a:lvl1pPr marL="0" indent="0" algn="l">
              <a:buNone/>
              <a:defRPr sz="1100" b="0" cap="all" spc="15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750" baseline="0">
                <a:solidFill>
                  <a:schemeClr val="bg1"/>
                </a:solidFill>
              </a:defRPr>
            </a:lvl2pPr>
            <a:lvl3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3pPr>
            <a:lvl4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4pPr>
            <a:lvl5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tittel</a:t>
            </a:r>
          </a:p>
          <a:p>
            <a:pPr lvl="1"/>
            <a:r>
              <a:rPr lang="nb-NO"/>
              <a:t>Sett inn navn, dato etc.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6"/>
          <a:stretch/>
        </p:blipFill>
        <p:spPr>
          <a:xfrm>
            <a:off x="125999" y="247275"/>
            <a:ext cx="8914814" cy="924113"/>
          </a:xfrm>
          <a:prstGeom prst="rect">
            <a:avLst/>
          </a:prstGeom>
        </p:spPr>
      </p:pic>
      <p:sp>
        <p:nvSpPr>
          <p:cNvPr id="6" name="Plassholder for bilde 18"/>
          <p:cNvSpPr>
            <a:spLocks noGrp="1"/>
          </p:cNvSpPr>
          <p:nvPr>
            <p:ph type="pic" sz="quarter" idx="15" hasCustomPrompt="1"/>
          </p:nvPr>
        </p:nvSpPr>
        <p:spPr>
          <a:xfrm>
            <a:off x="126000" y="1455739"/>
            <a:ext cx="8914814" cy="31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85C3808-ECFD-540E-3D4E-F80156455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999" y="1453063"/>
            <a:ext cx="8914814" cy="92411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Forsidetittel</a:t>
            </a:r>
          </a:p>
        </p:txBody>
      </p:sp>
    </p:spTree>
    <p:extLst>
      <p:ext uri="{BB962C8B-B14F-4D97-AF65-F5344CB8AC3E}">
        <p14:creationId xmlns:p14="http://schemas.microsoft.com/office/powerpoint/2010/main" val="3623974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E67170-BACA-0948-872C-023798A4F67F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933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oransj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r="2819" b="39728"/>
          <a:stretch/>
        </p:blipFill>
        <p:spPr>
          <a:xfrm>
            <a:off x="-12274" y="0"/>
            <a:ext cx="9182548" cy="561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E67170-BACA-0948-872C-023798A4F67F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EA86B0-D1FF-D75D-FB22-8B3ED69DB3EE}"/>
              </a:ext>
            </a:extLst>
          </p:cNvPr>
          <p:cNvSpPr/>
          <p:nvPr userDrawn="1"/>
        </p:nvSpPr>
        <p:spPr>
          <a:xfrm>
            <a:off x="-20625" y="-12276"/>
            <a:ext cx="8038572" cy="602646"/>
          </a:xfrm>
          <a:custGeom>
            <a:avLst/>
            <a:gdLst>
              <a:gd name="connsiteX0" fmla="*/ 0 w 8023345"/>
              <a:gd name="connsiteY0" fmla="*/ 577516 h 591266"/>
              <a:gd name="connsiteX1" fmla="*/ 13751 w 8023345"/>
              <a:gd name="connsiteY1" fmla="*/ 13751 h 591266"/>
              <a:gd name="connsiteX2" fmla="*/ 8023345 w 8023345"/>
              <a:gd name="connsiteY2" fmla="*/ 0 h 591266"/>
              <a:gd name="connsiteX3" fmla="*/ 7583333 w 8023345"/>
              <a:gd name="connsiteY3" fmla="*/ 591266 h 591266"/>
              <a:gd name="connsiteX4" fmla="*/ 0 w 8023345"/>
              <a:gd name="connsiteY4" fmla="*/ 577516 h 591266"/>
              <a:gd name="connsiteX0" fmla="*/ 40773 w 8009594"/>
              <a:gd name="connsiteY0" fmla="*/ 584261 h 591266"/>
              <a:gd name="connsiteX1" fmla="*/ 0 w 8009594"/>
              <a:gd name="connsiteY1" fmla="*/ 13751 h 591266"/>
              <a:gd name="connsiteX2" fmla="*/ 8009594 w 8009594"/>
              <a:gd name="connsiteY2" fmla="*/ 0 h 591266"/>
              <a:gd name="connsiteX3" fmla="*/ 7569582 w 8009594"/>
              <a:gd name="connsiteY3" fmla="*/ 591266 h 591266"/>
              <a:gd name="connsiteX4" fmla="*/ 40773 w 8009594"/>
              <a:gd name="connsiteY4" fmla="*/ 584261 h 591266"/>
              <a:gd name="connsiteX0" fmla="*/ 0 w 7968821"/>
              <a:gd name="connsiteY0" fmla="*/ 584261 h 591266"/>
              <a:gd name="connsiteX1" fmla="*/ 6935 w 7968821"/>
              <a:gd name="connsiteY1" fmla="*/ 20497 h 591266"/>
              <a:gd name="connsiteX2" fmla="*/ 7968821 w 7968821"/>
              <a:gd name="connsiteY2" fmla="*/ 0 h 591266"/>
              <a:gd name="connsiteX3" fmla="*/ 7528809 w 7968821"/>
              <a:gd name="connsiteY3" fmla="*/ 591266 h 591266"/>
              <a:gd name="connsiteX4" fmla="*/ 0 w 7968821"/>
              <a:gd name="connsiteY4" fmla="*/ 584261 h 59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8821" h="591266">
                <a:moveTo>
                  <a:pt x="0" y="584261"/>
                </a:moveTo>
                <a:cubicBezTo>
                  <a:pt x="2312" y="396340"/>
                  <a:pt x="4623" y="208418"/>
                  <a:pt x="6935" y="20497"/>
                </a:cubicBezTo>
                <a:lnTo>
                  <a:pt x="7968821" y="0"/>
                </a:lnTo>
                <a:lnTo>
                  <a:pt x="7528809" y="591266"/>
                </a:lnTo>
                <a:lnTo>
                  <a:pt x="0" y="5842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670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u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67695" y="735014"/>
            <a:ext cx="8219104" cy="39965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0E67170-BACA-0948-872C-023798A4F67F}" type="datetime1">
              <a:rPr lang="nb-NO" smtClean="0"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60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31674-F111-476A-74E9-048A0DEB44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5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a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035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735B658-2465-83C6-29B6-AFAB656120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276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35B658-2465-83C6-29B6-AFAB65612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00A9902-34B0-3956-CA54-A984AF476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775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oransj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566973D-F679-F348-3831-69C4EB2A38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4154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66973D-F679-F348-3831-69C4EB2A3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r="2819" b="39728"/>
          <a:stretch/>
        </p:blipFill>
        <p:spPr>
          <a:xfrm>
            <a:off x="-12274" y="0"/>
            <a:ext cx="9182548" cy="561457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E67170-BACA-0948-872C-023798A4F67F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EA86B0-D1FF-D75D-FB22-8B3ED69DB3EE}"/>
              </a:ext>
            </a:extLst>
          </p:cNvPr>
          <p:cNvSpPr/>
          <p:nvPr userDrawn="1"/>
        </p:nvSpPr>
        <p:spPr>
          <a:xfrm>
            <a:off x="-20625" y="-12276"/>
            <a:ext cx="8038572" cy="602646"/>
          </a:xfrm>
          <a:custGeom>
            <a:avLst/>
            <a:gdLst>
              <a:gd name="connsiteX0" fmla="*/ 0 w 8023345"/>
              <a:gd name="connsiteY0" fmla="*/ 577516 h 591266"/>
              <a:gd name="connsiteX1" fmla="*/ 13751 w 8023345"/>
              <a:gd name="connsiteY1" fmla="*/ 13751 h 591266"/>
              <a:gd name="connsiteX2" fmla="*/ 8023345 w 8023345"/>
              <a:gd name="connsiteY2" fmla="*/ 0 h 591266"/>
              <a:gd name="connsiteX3" fmla="*/ 7583333 w 8023345"/>
              <a:gd name="connsiteY3" fmla="*/ 591266 h 591266"/>
              <a:gd name="connsiteX4" fmla="*/ 0 w 8023345"/>
              <a:gd name="connsiteY4" fmla="*/ 577516 h 591266"/>
              <a:gd name="connsiteX0" fmla="*/ 40773 w 8009594"/>
              <a:gd name="connsiteY0" fmla="*/ 584261 h 591266"/>
              <a:gd name="connsiteX1" fmla="*/ 0 w 8009594"/>
              <a:gd name="connsiteY1" fmla="*/ 13751 h 591266"/>
              <a:gd name="connsiteX2" fmla="*/ 8009594 w 8009594"/>
              <a:gd name="connsiteY2" fmla="*/ 0 h 591266"/>
              <a:gd name="connsiteX3" fmla="*/ 7569582 w 8009594"/>
              <a:gd name="connsiteY3" fmla="*/ 591266 h 591266"/>
              <a:gd name="connsiteX4" fmla="*/ 40773 w 8009594"/>
              <a:gd name="connsiteY4" fmla="*/ 584261 h 591266"/>
              <a:gd name="connsiteX0" fmla="*/ 0 w 7968821"/>
              <a:gd name="connsiteY0" fmla="*/ 584261 h 591266"/>
              <a:gd name="connsiteX1" fmla="*/ 6935 w 7968821"/>
              <a:gd name="connsiteY1" fmla="*/ 20497 h 591266"/>
              <a:gd name="connsiteX2" fmla="*/ 7968821 w 7968821"/>
              <a:gd name="connsiteY2" fmla="*/ 0 h 591266"/>
              <a:gd name="connsiteX3" fmla="*/ 7528809 w 7968821"/>
              <a:gd name="connsiteY3" fmla="*/ 591266 h 591266"/>
              <a:gd name="connsiteX4" fmla="*/ 0 w 7968821"/>
              <a:gd name="connsiteY4" fmla="*/ 584261 h 59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8821" h="591266">
                <a:moveTo>
                  <a:pt x="0" y="584261"/>
                </a:moveTo>
                <a:cubicBezTo>
                  <a:pt x="2312" y="396340"/>
                  <a:pt x="4623" y="208418"/>
                  <a:pt x="6935" y="20497"/>
                </a:cubicBezTo>
                <a:lnTo>
                  <a:pt x="7968821" y="0"/>
                </a:lnTo>
                <a:lnTo>
                  <a:pt x="7528809" y="591266"/>
                </a:lnTo>
                <a:lnTo>
                  <a:pt x="0" y="5842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6">
            <a:extLst>
              <a:ext uri="{FF2B5EF4-FFF2-40B4-BE49-F238E27FC236}">
                <a16:creationId xmlns:a16="http://schemas.microsoft.com/office/drawing/2014/main" id="{D82260AE-4E86-B7CF-1A0C-A54295973D2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>
            <a:extLst>
              <a:ext uri="{FF2B5EF4-FFF2-40B4-BE49-F238E27FC236}">
                <a16:creationId xmlns:a16="http://schemas.microsoft.com/office/drawing/2014/main" id="{0710116E-9B1C-1EBC-2D54-BC3312A64D0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AA930FBF-07E3-6098-39A4-3D0250C7A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246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anner + figu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466332" y="4462529"/>
            <a:ext cx="8218882" cy="2690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3" name="Plassholder for innhold 6"/>
          <p:cNvSpPr>
            <a:spLocks noGrp="1"/>
          </p:cNvSpPr>
          <p:nvPr>
            <p:ph sz="quarter" idx="22" hasCustomPrompt="1"/>
          </p:nvPr>
        </p:nvSpPr>
        <p:spPr>
          <a:xfrm>
            <a:off x="467695" y="1455739"/>
            <a:ext cx="8217518" cy="29527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49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8" y="735014"/>
            <a:ext cx="3969146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2E99EF4-94D5-024A-4341-E3C442DAE5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6220" y="735015"/>
            <a:ext cx="3979862" cy="612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D439C-E5AC-60A2-495E-AD6924004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a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8" y="735014"/>
            <a:ext cx="3969146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2E99EF4-94D5-024A-4341-E3C442DAE5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6220" y="735015"/>
            <a:ext cx="3979862" cy="612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4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bilde og tittel 2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14992D0-DD09-94BB-6FAA-8073B1CEF8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4666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4992D0-DD09-94BB-6FAA-8073B1CEF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1" b="1"/>
          <a:stretch/>
        </p:blipFill>
        <p:spPr>
          <a:xfrm>
            <a:off x="125999" y="4650237"/>
            <a:ext cx="8914814" cy="391664"/>
          </a:xfrm>
          <a:prstGeom prst="rect">
            <a:avLst/>
          </a:prstGeom>
        </p:spPr>
      </p:pic>
      <p:sp>
        <p:nvSpPr>
          <p:cNvPr id="12" name="Plassholder f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048" y="4650236"/>
            <a:ext cx="5868591" cy="394341"/>
          </a:xfrm>
          <a:prstGeom prst="rect">
            <a:avLst/>
          </a:prstGeom>
        </p:spPr>
        <p:txBody>
          <a:bodyPr wrap="none" lIns="108000" tIns="72000" anchor="t" anchorCtr="0">
            <a:noAutofit/>
          </a:bodyPr>
          <a:lstStyle>
            <a:lvl1pPr marL="0" indent="0" algn="l">
              <a:buNone/>
              <a:defRPr sz="1100" b="0" cap="all" spc="15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750" baseline="0">
                <a:solidFill>
                  <a:schemeClr val="bg1"/>
                </a:solidFill>
              </a:defRPr>
            </a:lvl2pPr>
            <a:lvl3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3pPr>
            <a:lvl4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4pPr>
            <a:lvl5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tittel</a:t>
            </a:r>
          </a:p>
          <a:p>
            <a:pPr lvl="1"/>
            <a:r>
              <a:rPr lang="nb-NO"/>
              <a:t>Sett inn navn, dato etc.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6"/>
          <a:stretch/>
        </p:blipFill>
        <p:spPr>
          <a:xfrm>
            <a:off x="125999" y="247275"/>
            <a:ext cx="8914814" cy="924113"/>
          </a:xfrm>
          <a:prstGeom prst="rect">
            <a:avLst/>
          </a:prstGeom>
        </p:spPr>
      </p:pic>
      <p:sp>
        <p:nvSpPr>
          <p:cNvPr id="6" name="Plassholder for bilde 18"/>
          <p:cNvSpPr>
            <a:spLocks noGrp="1"/>
          </p:cNvSpPr>
          <p:nvPr>
            <p:ph type="pic" sz="quarter" idx="15" hasCustomPrompt="1"/>
          </p:nvPr>
        </p:nvSpPr>
        <p:spPr>
          <a:xfrm>
            <a:off x="126000" y="1455739"/>
            <a:ext cx="8914814" cy="31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85C3808-ECFD-540E-3D4E-F80156455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999" y="3678091"/>
            <a:ext cx="8914814" cy="92411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Forsidetittel</a:t>
            </a:r>
          </a:p>
        </p:txBody>
      </p:sp>
    </p:spTree>
    <p:extLst>
      <p:ext uri="{BB962C8B-B14F-4D97-AF65-F5344CB8AC3E}">
        <p14:creationId xmlns:p14="http://schemas.microsoft.com/office/powerpoint/2010/main" val="3158972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8" y="735014"/>
            <a:ext cx="3969146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8EA4C2-36C8-9600-10B2-A1A53D84D6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9679" y="735014"/>
            <a:ext cx="3967121" cy="62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err="1"/>
              <a:t>Headline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784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oransj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8050A54-921C-7D6E-DB47-2E892C68F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168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050A54-921C-7D6E-DB47-2E892C68F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r="2819" b="39728"/>
          <a:stretch/>
        </p:blipFill>
        <p:spPr>
          <a:xfrm>
            <a:off x="-12274" y="0"/>
            <a:ext cx="9182548" cy="561457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E67170-BACA-0948-872C-023798A4F67F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EA86B0-D1FF-D75D-FB22-8B3ED69DB3EE}"/>
              </a:ext>
            </a:extLst>
          </p:cNvPr>
          <p:cNvSpPr/>
          <p:nvPr userDrawn="1"/>
        </p:nvSpPr>
        <p:spPr>
          <a:xfrm>
            <a:off x="-20625" y="-12276"/>
            <a:ext cx="8038572" cy="602646"/>
          </a:xfrm>
          <a:custGeom>
            <a:avLst/>
            <a:gdLst>
              <a:gd name="connsiteX0" fmla="*/ 0 w 8023345"/>
              <a:gd name="connsiteY0" fmla="*/ 577516 h 591266"/>
              <a:gd name="connsiteX1" fmla="*/ 13751 w 8023345"/>
              <a:gd name="connsiteY1" fmla="*/ 13751 h 591266"/>
              <a:gd name="connsiteX2" fmla="*/ 8023345 w 8023345"/>
              <a:gd name="connsiteY2" fmla="*/ 0 h 591266"/>
              <a:gd name="connsiteX3" fmla="*/ 7583333 w 8023345"/>
              <a:gd name="connsiteY3" fmla="*/ 591266 h 591266"/>
              <a:gd name="connsiteX4" fmla="*/ 0 w 8023345"/>
              <a:gd name="connsiteY4" fmla="*/ 577516 h 591266"/>
              <a:gd name="connsiteX0" fmla="*/ 40773 w 8009594"/>
              <a:gd name="connsiteY0" fmla="*/ 584261 h 591266"/>
              <a:gd name="connsiteX1" fmla="*/ 0 w 8009594"/>
              <a:gd name="connsiteY1" fmla="*/ 13751 h 591266"/>
              <a:gd name="connsiteX2" fmla="*/ 8009594 w 8009594"/>
              <a:gd name="connsiteY2" fmla="*/ 0 h 591266"/>
              <a:gd name="connsiteX3" fmla="*/ 7569582 w 8009594"/>
              <a:gd name="connsiteY3" fmla="*/ 591266 h 591266"/>
              <a:gd name="connsiteX4" fmla="*/ 40773 w 8009594"/>
              <a:gd name="connsiteY4" fmla="*/ 584261 h 591266"/>
              <a:gd name="connsiteX0" fmla="*/ 0 w 7968821"/>
              <a:gd name="connsiteY0" fmla="*/ 584261 h 591266"/>
              <a:gd name="connsiteX1" fmla="*/ 6935 w 7968821"/>
              <a:gd name="connsiteY1" fmla="*/ 20497 h 591266"/>
              <a:gd name="connsiteX2" fmla="*/ 7968821 w 7968821"/>
              <a:gd name="connsiteY2" fmla="*/ 0 h 591266"/>
              <a:gd name="connsiteX3" fmla="*/ 7528809 w 7968821"/>
              <a:gd name="connsiteY3" fmla="*/ 591266 h 591266"/>
              <a:gd name="connsiteX4" fmla="*/ 0 w 7968821"/>
              <a:gd name="connsiteY4" fmla="*/ 584261 h 59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8821" h="591266">
                <a:moveTo>
                  <a:pt x="0" y="584261"/>
                </a:moveTo>
                <a:cubicBezTo>
                  <a:pt x="2312" y="396340"/>
                  <a:pt x="4623" y="208418"/>
                  <a:pt x="6935" y="20497"/>
                </a:cubicBezTo>
                <a:lnTo>
                  <a:pt x="7968821" y="0"/>
                </a:lnTo>
                <a:lnTo>
                  <a:pt x="7528809" y="591266"/>
                </a:lnTo>
                <a:lnTo>
                  <a:pt x="0" y="5842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6">
            <a:extLst>
              <a:ext uri="{FF2B5EF4-FFF2-40B4-BE49-F238E27FC236}">
                <a16:creationId xmlns:a16="http://schemas.microsoft.com/office/drawing/2014/main" id="{EE543654-BD0D-A8C3-CD9F-2B94784E4AE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>
            <a:extLst>
              <a:ext uri="{FF2B5EF4-FFF2-40B4-BE49-F238E27FC236}">
                <a16:creationId xmlns:a16="http://schemas.microsoft.com/office/drawing/2014/main" id="{2FEB9B26-2026-30E3-F98D-3B6121E21FF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55249EA1-BD25-AC61-87FB-AC6EB189D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8" y="735014"/>
            <a:ext cx="3969146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9E0E9092-E8D9-3282-26CB-56D6C55EFC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9679" y="735014"/>
            <a:ext cx="3967121" cy="62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err="1"/>
              <a:t>Headline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727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u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735014"/>
            <a:ext cx="3969544" cy="3996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735014"/>
            <a:ext cx="3969544" cy="3996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01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7048500" y="1455739"/>
            <a:ext cx="1636713" cy="3275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3" name="Plassholder for innhold 6"/>
          <p:cNvSpPr>
            <a:spLocks noGrp="1"/>
          </p:cNvSpPr>
          <p:nvPr>
            <p:ph sz="quarter" idx="22" hasCustomPrompt="1"/>
          </p:nvPr>
        </p:nvSpPr>
        <p:spPr>
          <a:xfrm>
            <a:off x="467695" y="1455738"/>
            <a:ext cx="6394138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30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4900" y="1455738"/>
            <a:ext cx="3969544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7256" y="1455738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717256" y="3224649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lassholder f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7726741" y="1455738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22" hasCustomPrompt="1"/>
          </p:nvPr>
        </p:nvSpPr>
        <p:spPr>
          <a:xfrm>
            <a:off x="7725947" y="3224649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340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0176" y="1455738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70176" y="3224649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lassholder f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3479661" y="1455738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22" hasCustomPrompt="1"/>
          </p:nvPr>
        </p:nvSpPr>
        <p:spPr>
          <a:xfrm>
            <a:off x="3478867" y="3224649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8" name="Plassholder for innhold 6"/>
          <p:cNvSpPr>
            <a:spLocks noGrp="1"/>
          </p:cNvSpPr>
          <p:nvPr>
            <p:ph sz="quarter" idx="23" hasCustomPrompt="1"/>
          </p:nvPr>
        </p:nvSpPr>
        <p:spPr>
          <a:xfrm>
            <a:off x="4718843" y="1455738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9" name="Plassholder for innhold 6"/>
          <p:cNvSpPr>
            <a:spLocks noGrp="1"/>
          </p:cNvSpPr>
          <p:nvPr>
            <p:ph sz="quarter" idx="24" hasCustomPrompt="1"/>
          </p:nvPr>
        </p:nvSpPr>
        <p:spPr>
          <a:xfrm>
            <a:off x="4718843" y="3224649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0" name="Plassholder for tekst 15"/>
          <p:cNvSpPr>
            <a:spLocks noGrp="1"/>
          </p:cNvSpPr>
          <p:nvPr>
            <p:ph type="body" sz="quarter" idx="25" hasCustomPrompt="1"/>
          </p:nvPr>
        </p:nvSpPr>
        <p:spPr>
          <a:xfrm>
            <a:off x="7727534" y="1455737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32" name="Plassholder for tekst 15"/>
          <p:cNvSpPr>
            <a:spLocks noGrp="1"/>
          </p:cNvSpPr>
          <p:nvPr>
            <p:ph type="body" sz="quarter" idx="27" hasCustomPrompt="1"/>
          </p:nvPr>
        </p:nvSpPr>
        <p:spPr>
          <a:xfrm>
            <a:off x="7727534" y="3224649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216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tt linje 13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696" y="1455738"/>
            <a:ext cx="2713968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Plassholder for innhold 6"/>
          <p:cNvSpPr>
            <a:spLocks noGrp="1"/>
          </p:cNvSpPr>
          <p:nvPr>
            <p:ph sz="quarter" idx="19"/>
          </p:nvPr>
        </p:nvSpPr>
        <p:spPr>
          <a:xfrm>
            <a:off x="3439716" y="1995688"/>
            <a:ext cx="5245497" cy="2735857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26" hasCustomPrompt="1"/>
          </p:nvPr>
        </p:nvSpPr>
        <p:spPr>
          <a:xfrm>
            <a:off x="3439716" y="1455738"/>
            <a:ext cx="5236588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261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695" y="1455738"/>
            <a:ext cx="2713968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3440243" y="1455738"/>
            <a:ext cx="5244970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889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695" y="1455738"/>
            <a:ext cx="2713968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3440242" y="1455738"/>
            <a:ext cx="4168348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9" name="Plassholder f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7726741" y="1455738"/>
            <a:ext cx="958472" cy="3275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4572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695" y="1455738"/>
            <a:ext cx="5412197" cy="3275806"/>
          </a:xfrm>
          <a:prstGeom prst="rect">
            <a:avLst/>
          </a:prstGeo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6138472" y="2147013"/>
            <a:ext cx="2548328" cy="2584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Sett inn tekst/ bilde/ diagram/ tabell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9" name="Plassholder for tekst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8471" y="1455738"/>
            <a:ext cx="2545947" cy="5833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86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bilde (ikke over hele)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4EE4044-584A-CC21-76A3-4C07FEE357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0430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E4044-584A-CC21-76A3-4C07FEE35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ssholder for bilde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55738"/>
            <a:ext cx="9144000" cy="3687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85C3808-ECFD-540E-3D4E-F80156455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248818"/>
            <a:ext cx="9144000" cy="92411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Forsidetittel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6"/>
          <a:stretch/>
        </p:blipFill>
        <p:spPr>
          <a:xfrm>
            <a:off x="125999" y="247275"/>
            <a:ext cx="8914814" cy="9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32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innhold 6"/>
          <p:cNvSpPr>
            <a:spLocks noGrp="1"/>
          </p:cNvSpPr>
          <p:nvPr>
            <p:ph sz="quarter" idx="19"/>
          </p:nvPr>
        </p:nvSpPr>
        <p:spPr>
          <a:xfrm>
            <a:off x="4717799" y="1995686"/>
            <a:ext cx="3969544" cy="273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4717799" y="1455737"/>
            <a:ext cx="3966620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519" y="1455739"/>
            <a:ext cx="3969544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8288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/>
          </p:nvPr>
        </p:nvSpPr>
        <p:spPr>
          <a:xfrm>
            <a:off x="467519" y="1996482"/>
            <a:ext cx="3969544" cy="27358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20"/>
          </p:nvPr>
        </p:nvSpPr>
        <p:spPr>
          <a:xfrm>
            <a:off x="4718049" y="1996482"/>
            <a:ext cx="3968751" cy="27358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5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467519" y="1455617"/>
            <a:ext cx="3961209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18049" y="1455617"/>
            <a:ext cx="3968751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/>
              <a:t>Figurtekst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236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blå/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A537CBE-D5E3-392F-EDB7-381DFB1D4E1C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ound2DiagRect">
            <a:avLst>
              <a:gd name="adj1" fmla="val 3184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linje 13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695" y="1455738"/>
            <a:ext cx="3891804" cy="3126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3891581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7C2C7C5-DC2F-9D48-AEFA-E23A1E69F121}"/>
              </a:ext>
            </a:extLst>
          </p:cNvPr>
          <p:cNvSpPr/>
          <p:nvPr userDrawn="1"/>
        </p:nvSpPr>
        <p:spPr>
          <a:xfrm>
            <a:off x="5385547" y="735014"/>
            <a:ext cx="3176683" cy="3842149"/>
          </a:xfrm>
          <a:prstGeom prst="round2DiagRect">
            <a:avLst>
              <a:gd name="adj1" fmla="val 32329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E45097-BDF9-1332-0DB0-706C08A567A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71508" y="1455738"/>
            <a:ext cx="2804759" cy="170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07929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A537CBE-D5E3-392F-EDB7-381DFB1D4E1C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ound2DiagRect">
            <a:avLst>
              <a:gd name="adj1" fmla="val 3184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linje 13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695" y="1455738"/>
            <a:ext cx="3891804" cy="3126187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3891581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7C2C7C5-DC2F-9D48-AEFA-E23A1E69F121}"/>
              </a:ext>
            </a:extLst>
          </p:cNvPr>
          <p:cNvSpPr/>
          <p:nvPr userDrawn="1"/>
        </p:nvSpPr>
        <p:spPr>
          <a:xfrm>
            <a:off x="5385547" y="735014"/>
            <a:ext cx="3176683" cy="3842149"/>
          </a:xfrm>
          <a:prstGeom prst="round2DiagRect">
            <a:avLst>
              <a:gd name="adj1" fmla="val 32329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E45097-BDF9-1332-0DB0-706C08A567A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71508" y="1455738"/>
            <a:ext cx="2804759" cy="170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87734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blå/gr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DA537CBE-D5E3-392F-EDB7-381DFB1D4E1C}"/>
              </a:ext>
            </a:extLst>
          </p:cNvPr>
          <p:cNvSpPr/>
          <p:nvPr userDrawn="1"/>
        </p:nvSpPr>
        <p:spPr>
          <a:xfrm>
            <a:off x="0" y="1"/>
            <a:ext cx="5325414" cy="5143499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linje 13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695" y="1455738"/>
            <a:ext cx="3891804" cy="3126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3891581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E45097-BDF9-1332-0DB0-706C08A567A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71508" y="1133341"/>
            <a:ext cx="2804759" cy="2446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540357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tt linje 13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695" y="1455738"/>
            <a:ext cx="389180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Flowchart: Card 5">
            <a:extLst>
              <a:ext uri="{FF2B5EF4-FFF2-40B4-BE49-F238E27FC236}">
                <a16:creationId xmlns:a16="http://schemas.microsoft.com/office/drawing/2014/main" id="{07C2C7C5-DC2F-9D48-AEFA-E23A1E69F121}"/>
              </a:ext>
            </a:extLst>
          </p:cNvPr>
          <p:cNvSpPr/>
          <p:nvPr userDrawn="1"/>
        </p:nvSpPr>
        <p:spPr>
          <a:xfrm>
            <a:off x="5067837" y="1455738"/>
            <a:ext cx="3618963" cy="3275806"/>
          </a:xfrm>
          <a:prstGeom prst="flowChartPunchedCar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E45097-BDF9-1332-0DB0-706C08A567A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474938" y="2167593"/>
            <a:ext cx="2804759" cy="170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214878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kel grafikk lys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618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0" y="0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ittel 1">
            <a:extLst>
              <a:ext uri="{FF2B5EF4-FFF2-40B4-BE49-F238E27FC236}">
                <a16:creationId xmlns:a16="http://schemas.microsoft.com/office/drawing/2014/main" id="{6CEF38A4-5A55-D303-913C-CEF6DDE02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5" y="735133"/>
            <a:ext cx="3969145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AE1B5F-65A3-CD36-A620-547149A84C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735013"/>
            <a:ext cx="3968750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err="1"/>
              <a:t>Headline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16235-AF28-0CE0-CB31-0BD060386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6B6CDAE9-CD36-C657-E4DD-0F0F51EC43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519" y="1455739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innhold 6">
            <a:extLst>
              <a:ext uri="{FF2B5EF4-FFF2-40B4-BE49-F238E27FC236}">
                <a16:creationId xmlns:a16="http://schemas.microsoft.com/office/drawing/2014/main" id="{F2AA39E1-7DB9-B1D6-FA4E-483C1DB4D4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5669" y="1456532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609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lys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4439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0" y="0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ittel 1">
            <a:extLst>
              <a:ext uri="{FF2B5EF4-FFF2-40B4-BE49-F238E27FC236}">
                <a16:creationId xmlns:a16="http://schemas.microsoft.com/office/drawing/2014/main" id="{6CEF38A4-5A55-D303-913C-CEF6DDE02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5" y="735133"/>
            <a:ext cx="3969145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AE1B5F-65A3-CD36-A620-547149A84C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735013"/>
            <a:ext cx="3968750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err="1"/>
              <a:t>Headline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16235-AF28-0CE0-CB31-0BD060386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1A8163E7-ED7B-F229-B74C-75FF6BD9B8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519" y="1455739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6">
            <a:extLst>
              <a:ext uri="{FF2B5EF4-FFF2-40B4-BE49-F238E27FC236}">
                <a16:creationId xmlns:a16="http://schemas.microsoft.com/office/drawing/2014/main" id="{E962D091-8C2E-58DF-8AFC-7D81849736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5669" y="1456532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2222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lys 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425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0" y="0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88AC41-61B9-A082-6C2B-A113D18648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89463" y="0"/>
            <a:ext cx="4554537" cy="5138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6BE7E10-22A7-BDD4-445A-5FA801590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735013"/>
            <a:ext cx="3968750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err="1"/>
              <a:t>Headline</a:t>
            </a:r>
            <a:endParaRPr lang="nb-NO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D8E99C90-A570-2522-9B1E-ABDC72D7E0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519" y="1455739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516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lys blå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3154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4572000" y="4762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ittel 1">
            <a:extLst>
              <a:ext uri="{FF2B5EF4-FFF2-40B4-BE49-F238E27FC236}">
                <a16:creationId xmlns:a16="http://schemas.microsoft.com/office/drawing/2014/main" id="{6CEF38A4-5A55-D303-913C-CEF6DDE02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5" y="729489"/>
            <a:ext cx="3969145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E9BB500-108C-ED93-F97D-854C1C8F7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735013"/>
            <a:ext cx="3968750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err="1"/>
              <a:t>Headline</a:t>
            </a:r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791F6-57B0-4A02-4CB1-F5CA3E8CD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sp>
        <p:nvSpPr>
          <p:cNvPr id="4" name="Plassholder for innhold 6">
            <a:extLst>
              <a:ext uri="{FF2B5EF4-FFF2-40B4-BE49-F238E27FC236}">
                <a16:creationId xmlns:a16="http://schemas.microsoft.com/office/drawing/2014/main" id="{63C094CA-CD6A-FE78-B3F6-7739C71ED2A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519" y="1455739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AA2C1CD4-4B7B-AD8B-8236-1EC387C0305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5669" y="1456532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1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bilde over hel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4EE4044-584A-CC21-76A3-4C07FEE357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2990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E4044-584A-CC21-76A3-4C07FEE35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3568338-272F-3B7D-9F18-352B99B406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85C3808-ECFD-540E-3D4E-F80156455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248818"/>
            <a:ext cx="9144000" cy="92411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Forsidetittel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6"/>
          <a:stretch/>
        </p:blipFill>
        <p:spPr>
          <a:xfrm>
            <a:off x="125999" y="247275"/>
            <a:ext cx="8914814" cy="9241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A696C7-4203-D645-C8CF-2B9267EB8A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1455738"/>
            <a:ext cx="8216900" cy="1615280"/>
          </a:xfrm>
        </p:spPr>
        <p:txBody>
          <a:bodyPr numCol="1"/>
          <a:lstStyle>
            <a:lvl1pPr marL="0" indent="0">
              <a:buFontTx/>
              <a:buNone/>
              <a:defRPr sz="1400">
                <a:sym typeface="Wingdings" panose="05000000000000000000" pitchFamily="2" charset="2"/>
              </a:defRPr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nb-NO"/>
              <a:t>For å sette inn bilde: </a:t>
            </a:r>
            <a:br>
              <a:rPr lang="nb-NO"/>
            </a:br>
            <a:r>
              <a:rPr lang="nb-NO"/>
              <a:t> Høyre klikk på sliden  Velg «Format </a:t>
            </a:r>
            <a:r>
              <a:rPr lang="nb-NO" err="1"/>
              <a:t>background</a:t>
            </a:r>
            <a:r>
              <a:rPr lang="nb-NO"/>
              <a:t>» </a:t>
            </a:r>
            <a:br>
              <a:rPr lang="nb-NO"/>
            </a:br>
            <a:r>
              <a:rPr lang="nb-NO"/>
              <a:t> Velg «Picture or </a:t>
            </a:r>
            <a:r>
              <a:rPr lang="nb-NO" err="1"/>
              <a:t>texture</a:t>
            </a:r>
            <a:r>
              <a:rPr lang="nb-NO"/>
              <a:t> </a:t>
            </a:r>
            <a:r>
              <a:rPr lang="nb-NO" err="1"/>
              <a:t>fill</a:t>
            </a:r>
            <a:r>
              <a:rPr lang="nb-NO"/>
              <a:t>»  Sett inn ønsket bilde </a:t>
            </a:r>
            <a:br>
              <a:rPr lang="nb-NO"/>
            </a:br>
            <a:r>
              <a:rPr lang="nb-NO"/>
              <a:t> NB! Sjekk kontraster til Menon-farger og juster transparens</a:t>
            </a:r>
            <a:br>
              <a:rPr lang="nb-NO"/>
            </a:br>
            <a:r>
              <a:rPr lang="nb-NO"/>
              <a:t> Slett denne boksen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8444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afikk lys blå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0206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4572000" y="4762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ittel 1">
            <a:extLst>
              <a:ext uri="{FF2B5EF4-FFF2-40B4-BE49-F238E27FC236}">
                <a16:creationId xmlns:a16="http://schemas.microsoft.com/office/drawing/2014/main" id="{6CEF38A4-5A55-D303-913C-CEF6DDE02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5" y="729489"/>
            <a:ext cx="3969145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7080235-A3BB-03B0-100C-1D516C14D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4554537" cy="5138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B532D-D040-DFC7-36CC-E88F7FDD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sp>
        <p:nvSpPr>
          <p:cNvPr id="5" name="Plassholder for innhold 6">
            <a:extLst>
              <a:ext uri="{FF2B5EF4-FFF2-40B4-BE49-F238E27FC236}">
                <a16:creationId xmlns:a16="http://schemas.microsoft.com/office/drawing/2014/main" id="{1FF388F9-DA1F-7A37-0FA9-DD035B84A2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5669" y="1456532"/>
            <a:ext cx="3969544" cy="327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329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2CDB5C1-CB7C-3ED1-179E-1498E5C68B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4644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CDB5C1-CB7C-3ED1-179E-1498E5C68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1099C-5231-DEB5-8A8C-1B1216D3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46396-C798-B6C6-510B-B17C351B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9BD-66F5-6620-9270-86CD44F8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8">
            <a:extLst>
              <a:ext uri="{FF2B5EF4-FFF2-40B4-BE49-F238E27FC236}">
                <a16:creationId xmlns:a16="http://schemas.microsoft.com/office/drawing/2014/main" id="{A1E22305-3905-0262-E477-1631AAE46676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15">
            <a:extLst>
              <a:ext uri="{FF2B5EF4-FFF2-40B4-BE49-F238E27FC236}">
                <a16:creationId xmlns:a16="http://schemas.microsoft.com/office/drawing/2014/main" id="{C1D2B284-7FC2-C5B2-82A6-15D6D2B13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C2ADFEAF-E274-6753-B175-5CEAD45F0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2D5BA90-6BAC-C6AF-750B-A129DD2570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2" name="Plassholder for dato 1">
            <a:extLst>
              <a:ext uri="{FF2B5EF4-FFF2-40B4-BE49-F238E27FC236}">
                <a16:creationId xmlns:a16="http://schemas.microsoft.com/office/drawing/2014/main" id="{FBC1F91E-B44A-A9A2-5AF1-DD42894B86B0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B0D46B9B-B666-B35C-F21D-AC6C98A993F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Menon Economics</a:t>
            </a: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85DE76DB-5625-94D9-C77C-84A5F7BF3641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5082C7E-6A71-9129-2ECF-4A731DC139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1455738"/>
            <a:ext cx="3968750" cy="4254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EF24B44-F8CB-608D-2857-E8EA677387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4401" y="1455738"/>
            <a:ext cx="3960812" cy="4254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8" name="Plassholder for innhold 6">
            <a:extLst>
              <a:ext uri="{FF2B5EF4-FFF2-40B4-BE49-F238E27FC236}">
                <a16:creationId xmlns:a16="http://schemas.microsoft.com/office/drawing/2014/main" id="{01590831-B933-7D35-104A-C17FAE4D47FA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76251" y="2033844"/>
            <a:ext cx="3960812" cy="237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nb-NO"/>
          </a:p>
        </p:txBody>
      </p:sp>
      <p:sp>
        <p:nvSpPr>
          <p:cNvPr id="20" name="Plassholder for innhold 6">
            <a:extLst>
              <a:ext uri="{FF2B5EF4-FFF2-40B4-BE49-F238E27FC236}">
                <a16:creationId xmlns:a16="http://schemas.microsoft.com/office/drawing/2014/main" id="{0338EB56-E1CE-671F-4B70-393CA825AA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724401" y="2033844"/>
            <a:ext cx="3960812" cy="237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856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e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6"/>
          <p:cNvSpPr>
            <a:spLocks noGrp="1"/>
          </p:cNvSpPr>
          <p:nvPr>
            <p:ph sz="quarter" idx="17"/>
          </p:nvPr>
        </p:nvSpPr>
        <p:spPr>
          <a:xfrm>
            <a:off x="467695" y="2034862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D2EF07E6-6C7E-36FF-475F-11252BEB165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88335" y="2033846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sp>
        <p:nvSpPr>
          <p:cNvPr id="4" name="Plassholder for innhold 6">
            <a:extLst>
              <a:ext uri="{FF2B5EF4-FFF2-40B4-BE49-F238E27FC236}">
                <a16:creationId xmlns:a16="http://schemas.microsoft.com/office/drawing/2014/main" id="{F6B210CD-8C50-D93B-C0C7-F56B59C74B0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05470" y="2033846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4F16DC-0CEB-6D00-5646-227C8CF5F7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1461763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A27C30-A400-0C70-81A3-E66DBD4C85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1375" y="1461763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E2A8689-478E-CDC7-0DFB-639AA85EA7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4437" y="1461763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130101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er - lys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6"/>
          <p:cNvSpPr>
            <a:spLocks noGrp="1"/>
          </p:cNvSpPr>
          <p:nvPr>
            <p:ph sz="quarter" idx="17"/>
          </p:nvPr>
        </p:nvSpPr>
        <p:spPr>
          <a:xfrm>
            <a:off x="467695" y="2034862"/>
            <a:ext cx="2381330" cy="237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D2EF07E6-6C7E-36FF-475F-11252BEB165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88335" y="2033846"/>
            <a:ext cx="2381330" cy="237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sp>
        <p:nvSpPr>
          <p:cNvPr id="4" name="Plassholder for innhold 6">
            <a:extLst>
              <a:ext uri="{FF2B5EF4-FFF2-40B4-BE49-F238E27FC236}">
                <a16:creationId xmlns:a16="http://schemas.microsoft.com/office/drawing/2014/main" id="{F6B210CD-8C50-D93B-C0C7-F56B59C74B0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05470" y="2033846"/>
            <a:ext cx="2381330" cy="237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4F16DC-0CEB-6D00-5646-227C8CF5F7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1459366"/>
            <a:ext cx="2381250" cy="42545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A27C30-A400-0C70-81A3-E66DBD4C85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1375" y="1459366"/>
            <a:ext cx="2381250" cy="42545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E2A8689-478E-CDC7-0DFB-639AA85EA7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4437" y="1459366"/>
            <a:ext cx="2381250" cy="42545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3555398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er -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innhold 6">
            <a:extLst>
              <a:ext uri="{FF2B5EF4-FFF2-40B4-BE49-F238E27FC236}">
                <a16:creationId xmlns:a16="http://schemas.microsoft.com/office/drawing/2014/main" id="{B3968BF4-3C76-73DC-3588-1C761CFD481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695" y="2034862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619125" indent="-171450"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endParaRPr lang="nb-NO"/>
          </a:p>
        </p:txBody>
      </p:sp>
      <p:sp>
        <p:nvSpPr>
          <p:cNvPr id="14" name="Plassholder for innhold 6">
            <a:extLst>
              <a:ext uri="{FF2B5EF4-FFF2-40B4-BE49-F238E27FC236}">
                <a16:creationId xmlns:a16="http://schemas.microsoft.com/office/drawing/2014/main" id="{6557C39D-AF56-81A2-2794-7AA685EBABC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88335" y="2033846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5" name="Plassholder for innhold 6">
            <a:extLst>
              <a:ext uri="{FF2B5EF4-FFF2-40B4-BE49-F238E27FC236}">
                <a16:creationId xmlns:a16="http://schemas.microsoft.com/office/drawing/2014/main" id="{798B5CF9-8D4E-FAD2-3722-B1654F08697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05470" y="2033846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0"/>
            <a:endParaRPr lang="nb-NO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A5B8AD4-B3F5-353B-D3AE-4401D6E5A2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1464809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20EF31C-0D9F-2FC0-1CE0-44270BE580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1375" y="1461763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8D89E9C-0913-B78F-4852-6159E0AC82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4437" y="1458717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28246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er - oransj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D2EF07E6-6C7E-36FF-475F-11252BEB165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88335" y="2033846"/>
            <a:ext cx="2381330" cy="23736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0"/>
            <a:endParaRPr lang="nb-NO"/>
          </a:p>
        </p:txBody>
      </p:sp>
      <p:sp>
        <p:nvSpPr>
          <p:cNvPr id="4" name="Plassholder for innhold 6">
            <a:extLst>
              <a:ext uri="{FF2B5EF4-FFF2-40B4-BE49-F238E27FC236}">
                <a16:creationId xmlns:a16="http://schemas.microsoft.com/office/drawing/2014/main" id="{F6B210CD-8C50-D93B-C0C7-F56B59C74B0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05470" y="2033846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0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4F16DC-0CEB-6D00-5646-227C8CF5F7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1481138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A27C30-A400-0C70-81A3-E66DBD4C85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1375" y="1478092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E2A8689-478E-CDC7-0DFB-639AA85EA7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4437" y="1475046"/>
            <a:ext cx="2381250" cy="425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B4EE620B-189E-86F9-051A-B249623798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695" y="2034862"/>
            <a:ext cx="2381330" cy="23736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619125" indent="-171450"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23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er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9328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136601DB-DF12-D1B1-B7D8-E1C9361ABEFC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4BFFFE0D-4397-E604-F58F-F5ABC2F160E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73758AB-EF65-B0CD-8581-9B4D16A5588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6FC7F450-F3FC-CE2B-3040-8F087786C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1760" y="1460360"/>
            <a:ext cx="6022382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tekst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0DACC47-F6A9-36B5-A0FF-C54BE13E8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51759" y="2323019"/>
            <a:ext cx="6022382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066705B-058D-849A-8B54-5737ABC168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1760" y="3185678"/>
            <a:ext cx="6022382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129B8999-9A4E-F27B-408A-7F2F4F750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51759" y="4048338"/>
            <a:ext cx="6022382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5D65EFA-1F65-88FB-CC9C-4331F4965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pic>
        <p:nvPicPr>
          <p:cNvPr id="2" name="Bilde 5">
            <a:extLst>
              <a:ext uri="{FF2B5EF4-FFF2-40B4-BE49-F238E27FC236}">
                <a16:creationId xmlns:a16="http://schemas.microsoft.com/office/drawing/2014/main" id="{042E2E81-A716-EBFA-D1DD-2BD3DCE3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3" name="Plassholder for tekst 10">
            <a:extLst>
              <a:ext uri="{FF2B5EF4-FFF2-40B4-BE49-F238E27FC236}">
                <a16:creationId xmlns:a16="http://schemas.microsoft.com/office/drawing/2014/main" id="{AF95CABF-CC19-6691-B325-898F29F40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6D47597-45B8-5B0A-543C-807924BE9E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695" y="1460360"/>
            <a:ext cx="2184064" cy="684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439E066-F7C0-920C-FA6B-0F679691DD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694" y="2323019"/>
            <a:ext cx="2184064" cy="684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3FD8793-EB84-83CB-C107-014FA157D2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695" y="3185678"/>
            <a:ext cx="2184064" cy="684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19D963FD-7B67-5907-D162-53B866C48C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694" y="4048338"/>
            <a:ext cx="2184064" cy="684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1184954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er -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2CDB5C1-CB7C-3ED1-179E-1498E5C68B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4644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CDB5C1-CB7C-3ED1-179E-1498E5C68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1099C-5231-DEB5-8A8C-1B1216D3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46396-C798-B6C6-510B-B17C351B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9BD-66F5-6620-9270-86CD44F8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8">
            <a:extLst>
              <a:ext uri="{FF2B5EF4-FFF2-40B4-BE49-F238E27FC236}">
                <a16:creationId xmlns:a16="http://schemas.microsoft.com/office/drawing/2014/main" id="{A1E22305-3905-0262-E477-1631AAE46676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C9CC59B8-C298-7EDF-EFCE-FD8CF066030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7695" y="2034862"/>
            <a:ext cx="1955131" cy="237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nb-NO"/>
              <a:t>Sett inn tekst/ bilde/ diagram/ tabell</a:t>
            </a:r>
          </a:p>
          <a:p>
            <a:pPr lvl="0"/>
            <a:endParaRPr lang="nb-NO"/>
          </a:p>
        </p:txBody>
      </p:sp>
      <p:pic>
        <p:nvPicPr>
          <p:cNvPr id="9" name="Bilde 15">
            <a:extLst>
              <a:ext uri="{FF2B5EF4-FFF2-40B4-BE49-F238E27FC236}">
                <a16:creationId xmlns:a16="http://schemas.microsoft.com/office/drawing/2014/main" id="{C1D2B284-7FC2-C5B2-82A6-15D6D2B13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C2ADFEAF-E274-6753-B175-5CEAD45F0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2D5BA90-6BAC-C6AF-750B-A129DD2570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12" name="Plassholder for dato 1">
            <a:extLst>
              <a:ext uri="{FF2B5EF4-FFF2-40B4-BE49-F238E27FC236}">
                <a16:creationId xmlns:a16="http://schemas.microsoft.com/office/drawing/2014/main" id="{FBC1F91E-B44A-A9A2-5AF1-DD42894B86B0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1E318-318D-3D4A-A940-EAC0044E53F6}" type="datetime1">
              <a:rPr lang="nb-NO" smtClean="0"/>
              <a:pPr/>
              <a:t>05.11.2024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B0D46B9B-B666-B35C-F21D-AC6C98A993F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Menon Economics</a:t>
            </a: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85DE76DB-5625-94D9-C77C-84A5F7BF3641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innhold 6">
            <a:extLst>
              <a:ext uri="{FF2B5EF4-FFF2-40B4-BE49-F238E27FC236}">
                <a16:creationId xmlns:a16="http://schemas.microsoft.com/office/drawing/2014/main" id="{0BFE23B2-C2DF-8E88-E517-E169CA463D7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554163" y="2034862"/>
            <a:ext cx="1951220" cy="237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5082C7E-6A71-9129-2ECF-4A731DC139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1455738"/>
            <a:ext cx="1955131" cy="4254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EF24B44-F8CB-608D-2857-E8EA677387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54472" y="1455738"/>
            <a:ext cx="1951220" cy="4254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15" name="Plassholder for innhold 6">
            <a:extLst>
              <a:ext uri="{FF2B5EF4-FFF2-40B4-BE49-F238E27FC236}">
                <a16:creationId xmlns:a16="http://schemas.microsoft.com/office/drawing/2014/main" id="{3257DECE-BAD9-9C75-22C1-7CACC594CA8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735580" y="2034862"/>
            <a:ext cx="1951220" cy="237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BF1746-240E-FC7B-9412-99B45D7512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36720" y="1455738"/>
            <a:ext cx="1955131" cy="4254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48646A4-9B36-EB90-7AB8-CF57D06252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5580" y="1454730"/>
            <a:ext cx="1951220" cy="4254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21" name="Plassholder for innhold 6">
            <a:extLst>
              <a:ext uri="{FF2B5EF4-FFF2-40B4-BE49-F238E27FC236}">
                <a16:creationId xmlns:a16="http://schemas.microsoft.com/office/drawing/2014/main" id="{B2C90681-3F17-BDFB-D671-B8B281DB476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8314" y="2034862"/>
            <a:ext cx="1951220" cy="237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  <a:lvl2pPr marL="130175" indent="0">
              <a:buNone/>
              <a:defRPr/>
            </a:lvl2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</p:txBody>
      </p:sp>
      <p:sp>
        <p:nvSpPr>
          <p:cNvPr id="23" name="Plassholder for innhold 6">
            <a:extLst>
              <a:ext uri="{FF2B5EF4-FFF2-40B4-BE49-F238E27FC236}">
                <a16:creationId xmlns:a16="http://schemas.microsoft.com/office/drawing/2014/main" id="{792BAC96-3CED-D7E7-F63C-CB4D66375899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636719" y="2034862"/>
            <a:ext cx="1955131" cy="237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620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8989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136601DB-DF12-D1B1-B7D8-E1C9361ABEFC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4BFFFE0D-4397-E604-F58F-F5ABC2F160EC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73758AB-EF65-B0CD-8581-9B4D16A5588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6FC7F450-F3FC-CE2B-3040-8F087786C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1760" y="1460360"/>
            <a:ext cx="6022382" cy="537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tekst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0DACC47-F6A9-36B5-A0FF-C54BE13E8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51759" y="2139223"/>
            <a:ext cx="6022382" cy="537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tekst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066705B-058D-849A-8B54-5737ABC168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1758" y="3496949"/>
            <a:ext cx="6022382" cy="537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tekst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129B8999-9A4E-F27B-408A-7F2F4F750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51757" y="4175810"/>
            <a:ext cx="6022382" cy="537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tekst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5D65EFA-1F65-88FB-CC9C-4331F4965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pic>
        <p:nvPicPr>
          <p:cNvPr id="2" name="Bilde 5">
            <a:extLst>
              <a:ext uri="{FF2B5EF4-FFF2-40B4-BE49-F238E27FC236}">
                <a16:creationId xmlns:a16="http://schemas.microsoft.com/office/drawing/2014/main" id="{042E2E81-A716-EBFA-D1DD-2BD3DCE3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3" name="Plassholder for tekst 10">
            <a:extLst>
              <a:ext uri="{FF2B5EF4-FFF2-40B4-BE49-F238E27FC236}">
                <a16:creationId xmlns:a16="http://schemas.microsoft.com/office/drawing/2014/main" id="{AF95CABF-CC19-6691-B325-898F29F40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6D47597-45B8-5B0A-543C-807924BE9E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695" y="1460360"/>
            <a:ext cx="2184064" cy="53701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439E066-F7C0-920C-FA6B-0F679691DD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694" y="2139223"/>
            <a:ext cx="2184064" cy="53701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3FD8793-EB84-83CB-C107-014FA157D2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693" y="3496949"/>
            <a:ext cx="2184064" cy="53701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19D963FD-7B67-5907-D162-53B866C48C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692" y="4175810"/>
            <a:ext cx="2184064" cy="53701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CD0BD6FA-6274-8B2F-7AF9-29F1AA4D39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1758" y="2818086"/>
            <a:ext cx="6022382" cy="537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tekst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5CBF9D27-E5E2-A262-1ADC-B0E2EF8D8B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7693" y="2818086"/>
            <a:ext cx="2184064" cy="53701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nb-NO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3424126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6"/>
          <p:cNvSpPr>
            <a:spLocks noGrp="1"/>
          </p:cNvSpPr>
          <p:nvPr>
            <p:ph sz="quarter" idx="17"/>
          </p:nvPr>
        </p:nvSpPr>
        <p:spPr>
          <a:xfrm>
            <a:off x="468311" y="1715938"/>
            <a:ext cx="2700000" cy="1344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1" name="Plassholder for innhold 6">
            <a:extLst>
              <a:ext uri="{FF2B5EF4-FFF2-40B4-BE49-F238E27FC236}">
                <a16:creationId xmlns:a16="http://schemas.microsoft.com/office/drawing/2014/main" id="{C37B0A9E-4AB4-B5E7-E90A-F5030205EE62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985213" y="1715938"/>
            <a:ext cx="2700000" cy="1344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  <p:sp>
        <p:nvSpPr>
          <p:cNvPr id="25" name="Plassholder for innhold 6">
            <a:extLst>
              <a:ext uri="{FF2B5EF4-FFF2-40B4-BE49-F238E27FC236}">
                <a16:creationId xmlns:a16="http://schemas.microsoft.com/office/drawing/2014/main" id="{CEAFBD54-AAE9-74A1-5B0D-74811558762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29000" y="1715938"/>
            <a:ext cx="2700000" cy="1344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0D2374B-9F2E-D74F-3674-4A2EE4D3BE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8313" y="1457108"/>
            <a:ext cx="2700000" cy="2588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753E3BA-44DE-1B89-3B2A-F1EBDC30658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85213" y="1457108"/>
            <a:ext cx="2700000" cy="2588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B3AB289A-8973-4E4B-403A-C6D05AA097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26763" y="1457108"/>
            <a:ext cx="2700000" cy="2588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40" name="Plassholder for innhold 6">
            <a:extLst>
              <a:ext uri="{FF2B5EF4-FFF2-40B4-BE49-F238E27FC236}">
                <a16:creationId xmlns:a16="http://schemas.microsoft.com/office/drawing/2014/main" id="{B2C7B458-7220-22B1-0841-4C692DB92E3D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466074" y="3401764"/>
            <a:ext cx="2700000" cy="1344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  <p:sp>
        <p:nvSpPr>
          <p:cNvPr id="41" name="Plassholder for innhold 6">
            <a:extLst>
              <a:ext uri="{FF2B5EF4-FFF2-40B4-BE49-F238E27FC236}">
                <a16:creationId xmlns:a16="http://schemas.microsoft.com/office/drawing/2014/main" id="{71FD5E9F-123A-BF44-5D3E-F167CD8D97F1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982976" y="3401764"/>
            <a:ext cx="2700000" cy="1344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D99E9DEA-53EB-82AA-C215-D36CFC9559E8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3226763" y="3401764"/>
            <a:ext cx="2700000" cy="1344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77F1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Click to edit Master text styles</a:t>
            </a:r>
          </a:p>
          <a:p>
            <a:pPr marL="311150" marR="0" lvl="1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Second level</a:t>
            </a:r>
          </a:p>
          <a:p>
            <a:pPr marL="447675" marR="0" lvl="2" indent="-13652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Third level</a:t>
            </a:r>
          </a:p>
          <a:p>
            <a:pPr marL="577850" marR="0" lvl="3" indent="-1301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77F1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Fourth level</a:t>
            </a:r>
          </a:p>
          <a:p>
            <a:pPr marL="311150" marR="0" lvl="1" indent="-180975" algn="l" defTabSz="6858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C04688C6-E7D0-9BF4-60B2-5DB7FB59CD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6076" y="3142934"/>
            <a:ext cx="2700000" cy="2588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0532E47E-5FB9-654E-A598-BE7FB8990F2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82976" y="3142934"/>
            <a:ext cx="2700000" cy="2588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16767BF-13E5-E7E5-6986-3000F68900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224526" y="3142934"/>
            <a:ext cx="2700000" cy="2588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11811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00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199D6024-40EB-0643-521C-87468456D36F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7DB046C-D497-ACC8-9FBD-5E75E72A7D8E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288DDC9-55EC-71A2-2656-B0EED33BC3E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4A8D01BC-FEE6-5C62-BF33-7DE47A438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09580" y="1465608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80C7691-C684-46BA-2E7C-C0D5FAED3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09580" y="2098601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FADC239F-8012-7910-1D08-FEEC8C1DE1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580" y="3997581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8B31692B-F08B-48EB-033D-0128726239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9580" y="2731594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4C5C890B-42FD-CACF-B9F3-56C4A597AC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9580" y="3364587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8F698D-B87C-D037-F5EA-0E88651D8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E5B0E30D-C6BC-0E6B-8B67-3F6D3C723B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1463690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EE59C636-F079-FA2D-275B-F9F362082C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2097163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6466C1C5-4143-F83C-EF31-0C07AFCEDE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313" y="2730636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A4E34F38-2C21-B4D7-A1EA-893041C62A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313" y="3364109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C3FE962D-99D3-957E-5788-1BB63ADA65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313" y="3997581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A1C7C7-984C-10C5-FC41-E97024AEE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ED7DDBB-CB9C-51F5-A135-A8AFABC2087C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462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spalte rappo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38D7B7-157F-4F95-94E0-5444A57F9F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217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38D7B7-157F-4F95-94E0-5444A57F9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67917" y="1455737"/>
            <a:ext cx="3967200" cy="3290777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20" hasCustomPrompt="1"/>
          </p:nvPr>
        </p:nvSpPr>
        <p:spPr>
          <a:xfrm>
            <a:off x="4718049" y="1455737"/>
            <a:ext cx="3967200" cy="3290777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 rtl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Skriv</a:t>
            </a:r>
            <a:r>
              <a:rPr lang="en-GB"/>
              <a:t> inn </a:t>
            </a:r>
            <a:r>
              <a:rPr lang="en-GB" err="1"/>
              <a:t>tema</a:t>
            </a:r>
            <a:r>
              <a:rPr lang="en-GB"/>
              <a:t>/</a:t>
            </a:r>
            <a:r>
              <a:rPr lang="en-GB" err="1"/>
              <a:t>kapittel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 </a:t>
            </a:r>
            <a:fld id="{4B4A0E1B-6928-413F-B10B-EA3BF5B409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B131B2-06A0-4B96-A3CF-9EBAEEB24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 rtl="0">
              <a:defRPr sz="1600"/>
            </a:lvl1pPr>
          </a:lstStyle>
          <a:p>
            <a:r>
              <a:rPr lang="en-GB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36270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pportslide med e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38D7B7-157F-4F95-94E0-5444A57F9F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217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38D7B7-157F-4F95-94E0-5444A57F9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67917" y="1455737"/>
            <a:ext cx="3967200" cy="3290777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20" hasCustomPrompt="1"/>
          </p:nvPr>
        </p:nvSpPr>
        <p:spPr>
          <a:xfrm>
            <a:off x="4718049" y="1911344"/>
            <a:ext cx="3967200" cy="2835167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 rtl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Skriv</a:t>
            </a:r>
            <a:r>
              <a:rPr lang="en-GB"/>
              <a:t> inn </a:t>
            </a:r>
            <a:r>
              <a:rPr lang="en-GB" err="1"/>
              <a:t>tema</a:t>
            </a:r>
            <a:r>
              <a:rPr lang="en-GB"/>
              <a:t>/</a:t>
            </a:r>
            <a:r>
              <a:rPr lang="en-GB" err="1"/>
              <a:t>kapittel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 </a:t>
            </a:r>
            <a:fld id="{4B4A0E1B-6928-413F-B10B-EA3BF5B409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B131B2-06A0-4B96-A3CF-9EBAEEB24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 rtl="0">
              <a:defRPr sz="1600"/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5D795-307E-9CB1-23CC-948014EDDC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18013" y="1455737"/>
            <a:ext cx="3967200" cy="455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accen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653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pportslide med to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38D7B7-157F-4F95-94E0-5444A57F9F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217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38D7B7-157F-4F95-94E0-5444A57F9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67917" y="1455737"/>
            <a:ext cx="3967200" cy="3290777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20" hasCustomPrompt="1"/>
          </p:nvPr>
        </p:nvSpPr>
        <p:spPr>
          <a:xfrm>
            <a:off x="4718049" y="1911345"/>
            <a:ext cx="3967200" cy="1404000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 rtl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Skriv</a:t>
            </a:r>
            <a:r>
              <a:rPr lang="en-GB"/>
              <a:t> inn </a:t>
            </a:r>
            <a:r>
              <a:rPr lang="en-GB" err="1"/>
              <a:t>tema</a:t>
            </a:r>
            <a:r>
              <a:rPr lang="en-GB"/>
              <a:t>/</a:t>
            </a:r>
            <a:r>
              <a:rPr lang="en-GB" err="1"/>
              <a:t>kapittel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 </a:t>
            </a:r>
            <a:fld id="{4B4A0E1B-6928-413F-B10B-EA3BF5B409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B131B2-06A0-4B96-A3CF-9EBAEEB24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 rtl="0">
              <a:defRPr sz="1600"/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5D795-307E-9CB1-23CC-948014EDDC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18013" y="1455737"/>
            <a:ext cx="3967200" cy="455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accen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innhold 6">
            <a:extLst>
              <a:ext uri="{FF2B5EF4-FFF2-40B4-BE49-F238E27FC236}">
                <a16:creationId xmlns:a16="http://schemas.microsoft.com/office/drawing/2014/main" id="{56E89BAC-D1D5-B260-6570-F3A4409A1CED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718049" y="3343720"/>
            <a:ext cx="3967200" cy="1404000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24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spalte rappo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38D7B7-157F-4F95-94E0-5444A57F9F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587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38D7B7-157F-4F95-94E0-5444A57F9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67917" y="1155217"/>
            <a:ext cx="3967200" cy="3577121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20" hasCustomPrompt="1"/>
          </p:nvPr>
        </p:nvSpPr>
        <p:spPr>
          <a:xfrm>
            <a:off x="4718049" y="1155217"/>
            <a:ext cx="3967200" cy="3577121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 </a:t>
            </a:r>
            <a:fld id="{4B4A0E1B-6928-413F-B10B-EA3BF5B409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B131B2-06A0-4B96-A3CF-9EBAEEB24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95" y="428626"/>
            <a:ext cx="7546798" cy="612774"/>
          </a:xfrm>
          <a:prstGeom prst="rect">
            <a:avLst/>
          </a:prstGeom>
        </p:spPr>
        <p:txBody>
          <a:bodyPr vert="horz"/>
          <a:lstStyle>
            <a:lvl1pPr rtl="0">
              <a:defRPr sz="1600"/>
            </a:lvl1pPr>
          </a:lstStyle>
          <a:p>
            <a:r>
              <a:rPr lang="en-GB"/>
              <a:t>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0E92-BCA4-5009-1514-DA940B39E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8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apportslide med e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38D7B7-157F-4F95-94E0-5444A57F9F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587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38D7B7-157F-4F95-94E0-5444A57F9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67917" y="1155217"/>
            <a:ext cx="3967200" cy="3577121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 </a:t>
            </a:r>
            <a:fld id="{4B4A0E1B-6928-413F-B10B-EA3BF5B409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B131B2-06A0-4B96-A3CF-9EBAEEB24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95" y="428626"/>
            <a:ext cx="7546798" cy="612774"/>
          </a:xfrm>
          <a:prstGeom prst="rect">
            <a:avLst/>
          </a:prstGeom>
        </p:spPr>
        <p:txBody>
          <a:bodyPr vert="horz"/>
          <a:lstStyle>
            <a:lvl1pPr rtl="0">
              <a:defRPr sz="1600"/>
            </a:lvl1pPr>
          </a:lstStyle>
          <a:p>
            <a:r>
              <a:rPr lang="en-GB"/>
              <a:t>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0E92-BCA4-5009-1514-DA940B39E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sp>
        <p:nvSpPr>
          <p:cNvPr id="6" name="Plassholder for innhold 6">
            <a:extLst>
              <a:ext uri="{FF2B5EF4-FFF2-40B4-BE49-F238E27FC236}">
                <a16:creationId xmlns:a16="http://schemas.microsoft.com/office/drawing/2014/main" id="{C9C12AD5-E897-3102-E3A1-D36FC580027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9636" y="1610295"/>
            <a:ext cx="3967200" cy="3122043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01F669-98A3-6519-EDA5-9D18493197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19600" y="1154688"/>
            <a:ext cx="3967200" cy="455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accen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0020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apportslide med to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38D7B7-157F-4F95-94E0-5444A57F9F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587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38D7B7-157F-4F95-94E0-5444A57F9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67917" y="1155217"/>
            <a:ext cx="3967200" cy="3577121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Menon Economics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 </a:t>
            </a:r>
            <a:fld id="{4B4A0E1B-6928-413F-B10B-EA3BF5B409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B131B2-06A0-4B96-A3CF-9EBAEEB24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95" y="428626"/>
            <a:ext cx="7546798" cy="612774"/>
          </a:xfrm>
          <a:prstGeom prst="rect">
            <a:avLst/>
          </a:prstGeom>
        </p:spPr>
        <p:txBody>
          <a:bodyPr vert="horz"/>
          <a:lstStyle>
            <a:lvl1pPr rtl="0">
              <a:defRPr sz="1600"/>
            </a:lvl1pPr>
          </a:lstStyle>
          <a:p>
            <a:r>
              <a:rPr lang="en-GB"/>
              <a:t>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0E92-BCA4-5009-1514-DA940B39E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  <p:sp>
        <p:nvSpPr>
          <p:cNvPr id="6" name="Plassholder for innhold 6">
            <a:extLst>
              <a:ext uri="{FF2B5EF4-FFF2-40B4-BE49-F238E27FC236}">
                <a16:creationId xmlns:a16="http://schemas.microsoft.com/office/drawing/2014/main" id="{5B03458B-5EC4-071E-D759-6455F5CF20E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8013" y="1631687"/>
            <a:ext cx="3967200" cy="1530000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3C7D8F-B524-56F8-D92A-509F438B8D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18013" y="1152340"/>
            <a:ext cx="3967200" cy="455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accen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496C40D5-09ED-3D3F-3D8B-2C1842E1F49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718585" y="3202338"/>
            <a:ext cx="3967200" cy="1530000"/>
          </a:xfrm>
          <a:prstGeom prst="rect">
            <a:avLst/>
          </a:prstGeom>
        </p:spPr>
        <p:txBody>
          <a:bodyPr/>
          <a:lstStyle>
            <a:lvl1pPr algn="just" rtl="0">
              <a:defRPr sz="1000"/>
            </a:lvl1pPr>
            <a:lvl2pPr algn="just" rtl="0">
              <a:defRPr sz="1000"/>
            </a:lvl2pPr>
            <a:lvl3pPr algn="just" rtl="0">
              <a:defRPr sz="1000"/>
            </a:lvl3pPr>
            <a:lvl4pPr algn="just" rtl="0">
              <a:defRPr sz="1000"/>
            </a:lvl4pPr>
            <a:lvl5pPr algn="just" rtl="0">
              <a:defRPr sz="1000"/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972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sjon,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6344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4572000" y="0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5DCEE503-D57A-47CE-7360-CB15BD979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1455738"/>
            <a:ext cx="3970337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7A4BE9C8-B18C-210F-5D98-FCD5A6F57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875" y="2318289"/>
            <a:ext cx="3970338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PL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D52756D8-F0A2-538D-42F3-81D49A6F09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4876" y="3180840"/>
            <a:ext cx="1904773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36CB795B-228C-A39F-9CEB-DD161390D0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0914" y="3180840"/>
            <a:ext cx="1904773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B9381339-8238-8E66-8D46-62ACF3995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4877" y="4043392"/>
            <a:ext cx="1904772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56B332F7-88C7-DD53-D635-B3FBC074E9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0440" y="4043392"/>
            <a:ext cx="1904773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13" name="TekstSylinder 7">
            <a:extLst>
              <a:ext uri="{FF2B5EF4-FFF2-40B4-BE49-F238E27FC236}">
                <a16:creationId xmlns:a16="http://schemas.microsoft.com/office/drawing/2014/main" id="{0E19BCB9-C9FA-54B0-6037-F11592426FF4}"/>
              </a:ext>
            </a:extLst>
          </p:cNvPr>
          <p:cNvSpPr txBox="1"/>
          <p:nvPr userDrawn="1"/>
        </p:nvSpPr>
        <p:spPr>
          <a:xfrm>
            <a:off x="468313" y="735014"/>
            <a:ext cx="396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Menon Economics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E7A9969-7934-4074-503C-D7D4EFA7E578}"/>
              </a:ext>
            </a:extLst>
          </p:cNvPr>
          <p:cNvSpPr txBox="1"/>
          <p:nvPr userDrawn="1"/>
        </p:nvSpPr>
        <p:spPr>
          <a:xfrm>
            <a:off x="492784" y="1332669"/>
            <a:ext cx="3589933" cy="306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b="0" i="0">
                <a:solidFill>
                  <a:schemeClr val="accent1"/>
                </a:solidFill>
                <a:effectLst/>
                <a:latin typeface="-apple-system"/>
              </a:rPr>
              <a:t>Menon is a leading provider of economic analyses and advice to companies, </a:t>
            </a:r>
            <a:r>
              <a:rPr lang="en-US" sz="1300" b="0" i="0" err="1">
                <a:solidFill>
                  <a:schemeClr val="accent1"/>
                </a:solidFill>
                <a:effectLst/>
                <a:latin typeface="-apple-system"/>
              </a:rPr>
              <a:t>organisations</a:t>
            </a:r>
            <a:r>
              <a:rPr lang="en-US" sz="1300" b="0" i="0">
                <a:solidFill>
                  <a:schemeClr val="accent1"/>
                </a:solidFill>
                <a:effectLst/>
                <a:latin typeface="-apple-system"/>
              </a:rPr>
              <a:t> and authorities. We combine economic and commercial expertise in fields such as industrial </a:t>
            </a:r>
            <a:r>
              <a:rPr lang="en-US" sz="1300" b="0" i="0" err="1">
                <a:solidFill>
                  <a:schemeClr val="accent1"/>
                </a:solidFill>
                <a:effectLst/>
                <a:latin typeface="-apple-system"/>
              </a:rPr>
              <a:t>organisation</a:t>
            </a:r>
            <a:r>
              <a:rPr lang="en-US" sz="1300" b="0" i="0">
                <a:solidFill>
                  <a:schemeClr val="accent1"/>
                </a:solidFill>
                <a:effectLst/>
                <a:latin typeface="-apple-system"/>
              </a:rPr>
              <a:t> and competition economics, strategy, finance and </a:t>
            </a:r>
            <a:r>
              <a:rPr lang="en-US" sz="1300" b="0" i="0" err="1">
                <a:solidFill>
                  <a:schemeClr val="accent1"/>
                </a:solidFill>
                <a:effectLst/>
                <a:latin typeface="-apple-system"/>
              </a:rPr>
              <a:t>organisational</a:t>
            </a:r>
            <a:r>
              <a:rPr lang="en-US" sz="1300" b="0" i="0">
                <a:solidFill>
                  <a:schemeClr val="accent1"/>
                </a:solidFill>
                <a:effectLst/>
                <a:latin typeface="-apple-system"/>
              </a:rPr>
              <a:t> design. We use research-based methods in our analyses and work closely with leading academics in many disciplines</a:t>
            </a:r>
          </a:p>
          <a:p>
            <a:pPr algn="ctr">
              <a:lnSpc>
                <a:spcPct val="150000"/>
              </a:lnSpc>
            </a:pPr>
            <a:endParaRPr lang="en-US" sz="1300">
              <a:solidFill>
                <a:schemeClr val="accent1"/>
              </a:solidFill>
              <a:latin typeface="-apple-system"/>
            </a:endParaRPr>
          </a:p>
          <a:p>
            <a:pPr algn="ctr">
              <a:lnSpc>
                <a:spcPct val="150000"/>
              </a:lnSpc>
            </a:pPr>
            <a:r>
              <a:rPr lang="en-US" sz="1300" b="0" i="0">
                <a:solidFill>
                  <a:schemeClr val="accent1"/>
                </a:solidFill>
                <a:effectLst/>
                <a:latin typeface="-apple-system"/>
              </a:rPr>
              <a:t>www.menon.no</a:t>
            </a:r>
          </a:p>
        </p:txBody>
      </p:sp>
      <p:sp>
        <p:nvSpPr>
          <p:cNvPr id="20" name="TekstSylinder 6">
            <a:extLst>
              <a:ext uri="{FF2B5EF4-FFF2-40B4-BE49-F238E27FC236}">
                <a16:creationId xmlns:a16="http://schemas.microsoft.com/office/drawing/2014/main" id="{887B3FB6-4B10-31ED-2F1E-B2D4180F87A4}"/>
              </a:ext>
            </a:extLst>
          </p:cNvPr>
          <p:cNvSpPr txBox="1"/>
          <p:nvPr userDrawn="1"/>
        </p:nvSpPr>
        <p:spPr>
          <a:xfrm>
            <a:off x="4714875" y="735013"/>
            <a:ext cx="397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The Team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55C18-1894-AD0B-B2D7-7C7BBBD7B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3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sjon, 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6344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7">
            <a:extLst>
              <a:ext uri="{FF2B5EF4-FFF2-40B4-BE49-F238E27FC236}">
                <a16:creationId xmlns:a16="http://schemas.microsoft.com/office/drawing/2014/main" id="{2573C6D6-6C2E-5535-A844-713F0BE09516}"/>
              </a:ext>
            </a:extLst>
          </p:cNvPr>
          <p:cNvSpPr/>
          <p:nvPr userDrawn="1"/>
        </p:nvSpPr>
        <p:spPr>
          <a:xfrm>
            <a:off x="4572000" y="0"/>
            <a:ext cx="4572000" cy="5138738"/>
          </a:xfrm>
          <a:prstGeom prst="rect">
            <a:avLst/>
          </a:prstGeom>
          <a:solidFill>
            <a:srgbClr val="395775">
              <a:lumMod val="20000"/>
              <a:lumOff val="80000"/>
            </a:srgbClr>
          </a:solidFill>
          <a:ln w="25400" cap="flat" cmpd="sng" algn="ctr">
            <a:solidFill>
              <a:srgbClr val="39577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5DCEE503-D57A-47CE-7360-CB15BD979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1455738"/>
            <a:ext cx="3970337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7A4BE9C8-B18C-210F-5D98-FCD5A6F57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875" y="2318289"/>
            <a:ext cx="3970338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PL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D52756D8-F0A2-538D-42F3-81D49A6F09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4876" y="3180840"/>
            <a:ext cx="1904773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36CB795B-228C-A39F-9CEB-DD161390D0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0914" y="3180840"/>
            <a:ext cx="1904773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B9381339-8238-8E66-8D46-62ACF3995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4877" y="4043392"/>
            <a:ext cx="1904772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56B332F7-88C7-DD53-D635-B3FBC074E9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0440" y="4043392"/>
            <a:ext cx="1904773" cy="6889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PM</a:t>
            </a:r>
          </a:p>
        </p:txBody>
      </p:sp>
      <p:sp>
        <p:nvSpPr>
          <p:cNvPr id="13" name="TekstSylinder 7">
            <a:extLst>
              <a:ext uri="{FF2B5EF4-FFF2-40B4-BE49-F238E27FC236}">
                <a16:creationId xmlns:a16="http://schemas.microsoft.com/office/drawing/2014/main" id="{0E19BCB9-C9FA-54B0-6037-F11592426FF4}"/>
              </a:ext>
            </a:extLst>
          </p:cNvPr>
          <p:cNvSpPr txBox="1"/>
          <p:nvPr userDrawn="1"/>
        </p:nvSpPr>
        <p:spPr>
          <a:xfrm>
            <a:off x="468313" y="735014"/>
            <a:ext cx="396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Menon Economics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E7A9969-7934-4074-503C-D7D4EFA7E578}"/>
              </a:ext>
            </a:extLst>
          </p:cNvPr>
          <p:cNvSpPr txBox="1"/>
          <p:nvPr userDrawn="1"/>
        </p:nvSpPr>
        <p:spPr>
          <a:xfrm>
            <a:off x="492784" y="1332669"/>
            <a:ext cx="3589933" cy="3662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1300" b="0" i="0">
                <a:solidFill>
                  <a:schemeClr val="accent1"/>
                </a:solidFill>
                <a:effectLst/>
                <a:latin typeface="-apple-system"/>
              </a:rPr>
              <a:t>Menon analyserer økonomiske problemstillinger og gir råd til bedrifter, organisasjoner og myndigheter. Vi kombinerer samfunns- og bedriftsøkonomisk kompetanse innenfor fagfelt som nærings- og konkurranseøkonomi, strategi, finans og organisasjonsdesign, samt samfunnsøkonomisk lønnsomhet.  Vi benytter forskningsbaserte metoder i våre analyser og jobber tett med ledende professorer innenfor de fleste fagfelt.</a:t>
            </a:r>
          </a:p>
          <a:p>
            <a:pPr algn="ctr">
              <a:lnSpc>
                <a:spcPct val="150000"/>
              </a:lnSpc>
            </a:pPr>
            <a:endParaRPr lang="nb-NO" sz="1300" b="0" i="0">
              <a:solidFill>
                <a:schemeClr val="accent1"/>
              </a:solidFill>
              <a:effectLst/>
              <a:latin typeface="-apple-system"/>
            </a:endParaRPr>
          </a:p>
          <a:p>
            <a:pPr algn="ctr">
              <a:lnSpc>
                <a:spcPct val="150000"/>
              </a:lnSpc>
            </a:pPr>
            <a:r>
              <a:rPr lang="en-US" sz="1300" b="0" i="0">
                <a:solidFill>
                  <a:schemeClr val="accent1"/>
                </a:solidFill>
                <a:effectLst/>
                <a:latin typeface="-apple-system"/>
              </a:rPr>
              <a:t>www.menon.no</a:t>
            </a:r>
          </a:p>
        </p:txBody>
      </p:sp>
      <p:sp>
        <p:nvSpPr>
          <p:cNvPr id="20" name="TekstSylinder 6">
            <a:extLst>
              <a:ext uri="{FF2B5EF4-FFF2-40B4-BE49-F238E27FC236}">
                <a16:creationId xmlns:a16="http://schemas.microsoft.com/office/drawing/2014/main" id="{887B3FB6-4B10-31ED-2F1E-B2D4180F87A4}"/>
              </a:ext>
            </a:extLst>
          </p:cNvPr>
          <p:cNvSpPr txBox="1"/>
          <p:nvPr userDrawn="1"/>
        </p:nvSpPr>
        <p:spPr>
          <a:xfrm>
            <a:off x="4714875" y="735013"/>
            <a:ext cx="397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Teamet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3C9BB-D06C-463A-75B8-751B77224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2" b="-7872"/>
          <a:stretch/>
        </p:blipFill>
        <p:spPr>
          <a:xfrm>
            <a:off x="8060870" y="179614"/>
            <a:ext cx="921600" cy="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C3AAAD-7CE0-171F-2E20-76D3908D0F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00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4" imgH="234" progId="TCLayout.ActiveDocument.1">
                  <p:embed/>
                </p:oleObj>
              </mc:Choice>
              <mc:Fallback>
                <p:oleObj name="think-cell Slide" r:id="rId3" imgW="234" imgH="23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3AAAD-7CE0-171F-2E20-76D3908D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199D6024-40EB-0643-521C-87468456D36F}"/>
              </a:ext>
            </a:extLst>
          </p:cNvPr>
          <p:cNvSpPr txBox="1">
            <a:spLocks/>
          </p:cNvSpPr>
          <p:nvPr userDrawn="1"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22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DF45-64A6-F04F-9F17-296EC321A6D3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05.11.2024</a:t>
            </a:fld>
            <a:endParaRPr kumimoji="0" lang="nb-NO" sz="750" b="0" i="0" u="none" strike="noStrike" kern="1200" cap="all" spc="225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7DB046C-D497-ACC8-9FBD-5E75E72A7D8E}"/>
              </a:ext>
            </a:extLst>
          </p:cNvPr>
          <p:cNvSpPr txBox="1">
            <a:spLocks/>
          </p:cNvSpPr>
          <p:nvPr userDrawn="1"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l" defTabSz="685800" rtl="0" eaLnBrk="1" latinLnBrk="0" hangingPunct="1">
              <a:defRPr sz="75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all" spc="15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Menon Economics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288DDC9-55EC-71A2-2656-B0EED33BC3E6}"/>
              </a:ext>
            </a:extLst>
          </p:cNvPr>
          <p:cNvSpPr txBox="1">
            <a:spLocks/>
          </p:cNvSpPr>
          <p:nvPr userDrawn="1"/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b-NO"/>
            </a:defPPr>
            <a:lvl1pPr marL="0" algn="r" defTabSz="685800" rtl="0" eaLnBrk="1" latinLnBrk="0" hangingPunct="1">
              <a:defRPr sz="750" kern="1200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750" b="0" i="0" u="none" strike="noStrike" kern="1200" cap="none" spc="150" normalizeH="0" baseline="0" noProof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4A8D01BC-FEE6-5C62-BF33-7DE47A438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09580" y="1465608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80C7691-C684-46BA-2E7C-C0D5FAED3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09580" y="2098601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FADC239F-8012-7910-1D08-FEEC8C1DE1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580" y="3997581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8B31692B-F08B-48EB-033D-0128726239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9580" y="2731594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4C5C890B-42FD-CACF-B9F3-56C4A597AC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9580" y="3364587"/>
            <a:ext cx="7177220" cy="525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Agendapunkt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8F698D-B87C-D037-F5EA-0E88651D8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b-NO" err="1"/>
              <a:t>Headline</a:t>
            </a:r>
            <a:endParaRPr lang="nb-NO"/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042EC9E4-33BD-7AF9-A523-D3930090B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5" name="Plassholder for tekst 10">
            <a:extLst>
              <a:ext uri="{FF2B5EF4-FFF2-40B4-BE49-F238E27FC236}">
                <a16:creationId xmlns:a16="http://schemas.microsoft.com/office/drawing/2014/main" id="{BD2D5314-7E43-8472-04AD-76621AA1EF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Skriv inn tema/kapittel</a:t>
            </a:r>
          </a:p>
        </p:txBody>
      </p:sp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E5B0E30D-C6BC-0E6B-8B67-3F6D3C723B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1463690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EE59C636-F079-FA2D-275B-F9F362082C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2097163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6466C1C5-4143-F83C-EF31-0C07AFCEDE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313" y="2730636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A4E34F38-2C21-B4D7-A1EA-893041C62A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313" y="3364109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C3FE962D-99D3-957E-5788-1BB63ADA65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313" y="3997581"/>
            <a:ext cx="971550" cy="525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cxnSp>
        <p:nvCxnSpPr>
          <p:cNvPr id="11" name="Rett linje 11">
            <a:extLst>
              <a:ext uri="{FF2B5EF4-FFF2-40B4-BE49-F238E27FC236}">
                <a16:creationId xmlns:a16="http://schemas.microsoft.com/office/drawing/2014/main" id="{5C4C3C02-F542-C51F-63FD-1406A15C941F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0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oleObject" Target="../embeddings/oleObject28.bin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tags" Target="../tags/tag2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theme" Target="../theme/theme2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ags" Target="../tags/tag38.xml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3.xml"/><Relationship Id="rId9" Type="http://schemas.openxmlformats.org/officeDocument/2006/relationships/oleObject" Target="../embeddings/oleObject42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tags" Target="../tags/tag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696738089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225" baseline="0">
                <a:solidFill>
                  <a:schemeClr val="accent1"/>
                </a:solidFill>
              </a:defRPr>
            </a:lvl1pPr>
          </a:lstStyle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0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5" r:id="rId34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80975" indent="-180975" algn="l" defTabSz="6858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tabLst/>
        <a:defRPr sz="12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1pPr>
      <a:lvl2pPr marL="311150" indent="-130175" algn="l" defTabSz="685800" rtl="0" eaLnBrk="1" latinLnBrk="0" hangingPunct="1">
        <a:lnSpc>
          <a:spcPct val="100000"/>
        </a:lnSpc>
        <a:spcBef>
          <a:spcPts val="300"/>
        </a:spcBef>
        <a:buClrTx/>
        <a:buSzPct val="100000"/>
        <a:buFont typeface=".AppleSystemUIFont" charset="-120"/>
        <a:buChar char="‑"/>
        <a:tabLst/>
        <a:defRPr sz="11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2pPr>
      <a:lvl3pPr marL="447675" indent="-13652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000" b="0" i="1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3pPr>
      <a:lvl4pPr marL="577850" indent="-13017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9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4pPr>
      <a:lvl5pPr marL="6350" indent="0" algn="l" defTabSz="685800" rtl="0" eaLnBrk="1" latinLnBrk="0" hangingPunct="1">
        <a:lnSpc>
          <a:spcPct val="100000"/>
        </a:lnSpc>
        <a:spcBef>
          <a:spcPts val="1000"/>
        </a:spcBef>
        <a:buFont typeface=".AppleSystemUIFont" charset="-120"/>
        <a:buNone/>
        <a:tabLst/>
        <a:defRPr sz="6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63">
          <p15:clr>
            <a:srgbClr val="F26B43"/>
          </p15:clr>
        </p15:guide>
        <p15:guide id="10" orient="horz" pos="849">
          <p15:clr>
            <a:srgbClr val="F26B43"/>
          </p15:clr>
        </p15:guide>
        <p15:guide id="11" orient="horz" pos="917">
          <p15:clr>
            <a:srgbClr val="F26B43"/>
          </p15:clr>
        </p15:guide>
        <p15:guide id="12" orient="horz" pos="2981">
          <p15:clr>
            <a:srgbClr val="F26B43"/>
          </p15:clr>
        </p15:guide>
        <p15:guide id="13" pos="295">
          <p15:clr>
            <a:srgbClr val="F26B43"/>
          </p15:clr>
        </p15:guide>
        <p15:guide id="14" pos="5471">
          <p15:clr>
            <a:srgbClr val="F26B43"/>
          </p15:clr>
        </p15:guide>
        <p15:guide id="15" pos="2795">
          <p15:clr>
            <a:srgbClr val="F26B43"/>
          </p15:clr>
        </p15:guide>
        <p15:guide id="16" pos="2970">
          <p15:clr>
            <a:srgbClr val="F26B43"/>
          </p15:clr>
        </p15:guide>
        <p15:guide id="17" pos="75">
          <p15:clr>
            <a:srgbClr val="F26B43"/>
          </p15:clr>
        </p15:guide>
        <p15:guide id="18" pos="5695">
          <p15:clr>
            <a:srgbClr val="F26B43"/>
          </p15:clr>
        </p15:guide>
        <p15:guide id="19" orient="horz" pos="31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093133588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225" baseline="0">
                <a:solidFill>
                  <a:schemeClr val="accent1"/>
                </a:solidFill>
              </a:defRPr>
            </a:lvl1pPr>
          </a:lstStyle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2A49C4-473B-4ADD-DC3B-B479200ED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695" y="1370013"/>
            <a:ext cx="821751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7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842" r:id="rId7"/>
    <p:sldLayoutId id="2147483780" r:id="rId8"/>
    <p:sldLayoutId id="2147483781" r:id="rId9"/>
    <p:sldLayoutId id="2147483782" r:id="rId10"/>
    <p:sldLayoutId id="2147483783" r:id="rId11"/>
    <p:sldLayoutId id="2147483843" r:id="rId12"/>
    <p:sldLayoutId id="2147483784" r:id="rId13"/>
    <p:sldLayoutId id="2147483785" r:id="rId14"/>
    <p:sldLayoutId id="2147483786" r:id="rId15"/>
    <p:sldLayoutId id="2147483787" r:id="rId16"/>
    <p:sldLayoutId id="2147483844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80975" indent="-180975" algn="l" defTabSz="6858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2"/>
        </a:buClr>
        <a:buFont typeface="Arial" charset="0"/>
        <a:buChar char="•"/>
        <a:tabLst/>
        <a:defRPr sz="16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1pPr>
      <a:lvl2pPr marL="311150" indent="-130175" algn="l" defTabSz="685800" rtl="0" eaLnBrk="1" latinLnBrk="0" hangingPunct="1">
        <a:lnSpc>
          <a:spcPct val="100000"/>
        </a:lnSpc>
        <a:spcBef>
          <a:spcPts val="3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-"/>
        <a:tabLst/>
        <a:defRPr sz="14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2pPr>
      <a:lvl3pPr marL="447675" indent="-136525" algn="l" defTabSz="685800" rtl="0" eaLnBrk="1" latinLnBrk="0" hangingPunct="1">
        <a:lnSpc>
          <a:spcPct val="100000"/>
        </a:lnSpc>
        <a:spcBef>
          <a:spcPts val="300"/>
        </a:spcBef>
        <a:spcAft>
          <a:spcPts val="800"/>
        </a:spcAft>
        <a:buClr>
          <a:schemeClr val="accent2"/>
        </a:buClr>
        <a:buFont typeface="Calibri" panose="020F0502020204030204" pitchFamily="34" charset="0"/>
        <a:buChar char="-"/>
        <a:tabLst/>
        <a:defRPr sz="1200" b="0" i="1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3pPr>
      <a:lvl4pPr marL="577850" indent="-130175" algn="l" defTabSz="685800" rtl="0" eaLnBrk="1" latinLnBrk="0" hangingPunct="1">
        <a:lnSpc>
          <a:spcPct val="100000"/>
        </a:lnSpc>
        <a:spcBef>
          <a:spcPts val="300"/>
        </a:spcBef>
        <a:spcAft>
          <a:spcPts val="800"/>
        </a:spcAft>
        <a:buClr>
          <a:schemeClr val="accent2"/>
        </a:buClr>
        <a:buFont typeface="Calibri" panose="020F0502020204030204" pitchFamily="34" charset="0"/>
        <a:buChar char="-"/>
        <a:tabLst/>
        <a:defRPr sz="10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4pPr>
      <a:lvl5pPr marL="6350" indent="0" algn="l" defTabSz="6858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chemeClr val="accent2"/>
        </a:buClr>
        <a:buFont typeface="Calibri" panose="020F0502020204030204" pitchFamily="34" charset="0"/>
        <a:buNone/>
        <a:tabLst/>
        <a:defRPr sz="8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63">
          <p15:clr>
            <a:srgbClr val="F26B43"/>
          </p15:clr>
        </p15:guide>
        <p15:guide id="10" orient="horz" pos="849">
          <p15:clr>
            <a:srgbClr val="F26B43"/>
          </p15:clr>
        </p15:guide>
        <p15:guide id="11" orient="horz" pos="917">
          <p15:clr>
            <a:srgbClr val="F26B43"/>
          </p15:clr>
        </p15:guide>
        <p15:guide id="12" orient="horz" pos="2981">
          <p15:clr>
            <a:srgbClr val="F26B43"/>
          </p15:clr>
        </p15:guide>
        <p15:guide id="13" pos="295">
          <p15:clr>
            <a:srgbClr val="F26B43"/>
          </p15:clr>
        </p15:guide>
        <p15:guide id="14" pos="5471">
          <p15:clr>
            <a:srgbClr val="F26B43"/>
          </p15:clr>
        </p15:guide>
        <p15:guide id="15" pos="2795">
          <p15:clr>
            <a:srgbClr val="F26B43"/>
          </p15:clr>
        </p15:guide>
        <p15:guide id="16" pos="2970">
          <p15:clr>
            <a:srgbClr val="F26B43"/>
          </p15:clr>
        </p15:guide>
        <p15:guide id="17" pos="75">
          <p15:clr>
            <a:srgbClr val="F26B43"/>
          </p15:clr>
        </p15:guide>
        <p15:guide id="18" pos="5695">
          <p15:clr>
            <a:srgbClr val="F26B43"/>
          </p15:clr>
        </p15:guide>
        <p15:guide id="19" orient="horz" pos="31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696738089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225" baseline="0">
                <a:solidFill>
                  <a:schemeClr val="accent1"/>
                </a:solidFill>
              </a:defRPr>
            </a:lvl1pPr>
          </a:lstStyle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87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80975" indent="-180975" algn="l" defTabSz="6858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tabLst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1pPr>
      <a:lvl2pPr marL="311150" indent="-1301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100000"/>
        <a:buFont typeface="Calibri" panose="020F0502020204030204" pitchFamily="34" charset="0"/>
        <a:buChar char="-"/>
        <a:tabLst/>
        <a:defRPr sz="1100" b="0" i="0" kern="120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2pPr>
      <a:lvl3pPr marL="447675" indent="-13652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Calibri" panose="020F0502020204030204" pitchFamily="34" charset="0"/>
        <a:buChar char="-"/>
        <a:tabLst/>
        <a:defRPr sz="1000" b="0" i="1" kern="120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3pPr>
      <a:lvl4pPr marL="577850" indent="-1301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Calibri" panose="020F0502020204030204" pitchFamily="34" charset="0"/>
        <a:buChar char="-"/>
        <a:tabLst/>
        <a:defRPr sz="900" b="0" i="0" kern="120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4pPr>
      <a:lvl5pPr marL="6350" indent="0" algn="l" defTabSz="685800" rtl="0" eaLnBrk="1" latinLnBrk="0" hangingPunct="1">
        <a:lnSpc>
          <a:spcPct val="100000"/>
        </a:lnSpc>
        <a:spcBef>
          <a:spcPts val="1000"/>
        </a:spcBef>
        <a:buFont typeface=".AppleSystemUIFont" charset="-120"/>
        <a:buNone/>
        <a:tabLst/>
        <a:defRPr sz="9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63">
          <p15:clr>
            <a:srgbClr val="F26B43"/>
          </p15:clr>
        </p15:guide>
        <p15:guide id="10" orient="horz" pos="849">
          <p15:clr>
            <a:srgbClr val="F26B43"/>
          </p15:clr>
        </p15:guide>
        <p15:guide id="11" orient="horz" pos="917">
          <p15:clr>
            <a:srgbClr val="F26B43"/>
          </p15:clr>
        </p15:guide>
        <p15:guide id="12" orient="horz" pos="2981">
          <p15:clr>
            <a:srgbClr val="F26B43"/>
          </p15:clr>
        </p15:guide>
        <p15:guide id="13" pos="295">
          <p15:clr>
            <a:srgbClr val="F26B43"/>
          </p15:clr>
        </p15:guide>
        <p15:guide id="14" pos="5471">
          <p15:clr>
            <a:srgbClr val="F26B43"/>
          </p15:clr>
        </p15:guide>
        <p15:guide id="15" pos="2795">
          <p15:clr>
            <a:srgbClr val="F26B43"/>
          </p15:clr>
        </p15:guide>
        <p15:guide id="16" pos="2970">
          <p15:clr>
            <a:srgbClr val="F26B43"/>
          </p15:clr>
        </p15:guide>
        <p15:guide id="17" pos="75">
          <p15:clr>
            <a:srgbClr val="F26B43"/>
          </p15:clr>
        </p15:guide>
        <p15:guide id="18" pos="5695">
          <p15:clr>
            <a:srgbClr val="F26B43"/>
          </p15:clr>
        </p15:guide>
        <p15:guide id="19" orient="horz" pos="317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96738089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225" baseline="0">
                <a:solidFill>
                  <a:schemeClr val="accent1"/>
                </a:solidFill>
              </a:defRPr>
            </a:lvl1pPr>
          </a:lstStyle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2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80975" indent="-180975" algn="l" defTabSz="6858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tabLst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1pPr>
      <a:lvl2pPr marL="311150" indent="-130175" algn="l" defTabSz="685800" rtl="0" eaLnBrk="1" latinLnBrk="0" hangingPunct="1">
        <a:lnSpc>
          <a:spcPct val="100000"/>
        </a:lnSpc>
        <a:spcBef>
          <a:spcPts val="300"/>
        </a:spcBef>
        <a:buClrTx/>
        <a:buSzPct val="100000"/>
        <a:buFont typeface=".AppleSystemUIFont" charset="-120"/>
        <a:buChar char="‑"/>
        <a:tabLst/>
        <a:defRPr sz="15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2pPr>
      <a:lvl3pPr marL="447675" indent="-13652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300" b="0" i="1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3pPr>
      <a:lvl4pPr marL="577850" indent="-13017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1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4pPr>
      <a:lvl5pPr marL="6350" indent="0" algn="l" defTabSz="685800" rtl="0" eaLnBrk="1" latinLnBrk="0" hangingPunct="1">
        <a:lnSpc>
          <a:spcPct val="100000"/>
        </a:lnSpc>
        <a:spcBef>
          <a:spcPts val="1000"/>
        </a:spcBef>
        <a:buFont typeface=".AppleSystemUIFont" charset="-120"/>
        <a:buNone/>
        <a:tabLst/>
        <a:defRPr sz="9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63">
          <p15:clr>
            <a:srgbClr val="F26B43"/>
          </p15:clr>
        </p15:guide>
        <p15:guide id="10" orient="horz" pos="849">
          <p15:clr>
            <a:srgbClr val="F26B43"/>
          </p15:clr>
        </p15:guide>
        <p15:guide id="11" orient="horz" pos="917">
          <p15:clr>
            <a:srgbClr val="F26B43"/>
          </p15:clr>
        </p15:guide>
        <p15:guide id="12" orient="horz" pos="2981">
          <p15:clr>
            <a:srgbClr val="F26B43"/>
          </p15:clr>
        </p15:guide>
        <p15:guide id="13" pos="295">
          <p15:clr>
            <a:srgbClr val="F26B43"/>
          </p15:clr>
        </p15:guide>
        <p15:guide id="14" pos="5471">
          <p15:clr>
            <a:srgbClr val="F26B43"/>
          </p15:clr>
        </p15:guide>
        <p15:guide id="15" pos="2795">
          <p15:clr>
            <a:srgbClr val="F26B43"/>
          </p15:clr>
        </p15:guide>
        <p15:guide id="16" pos="2970">
          <p15:clr>
            <a:srgbClr val="F26B43"/>
          </p15:clr>
        </p15:guide>
        <p15:guide id="17" pos="75">
          <p15:clr>
            <a:srgbClr val="F26B43"/>
          </p15:clr>
        </p15:guide>
        <p15:guide id="18" pos="5695">
          <p15:clr>
            <a:srgbClr val="F26B43"/>
          </p15:clr>
        </p15:guide>
        <p15:guide id="19" orient="horz" pos="317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96738089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225" baseline="0">
                <a:solidFill>
                  <a:schemeClr val="accent1"/>
                </a:solidFill>
              </a:defRPr>
            </a:lvl1pPr>
          </a:lstStyle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Menon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3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80975" indent="-180975" algn="l" defTabSz="6858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tabLst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1pPr>
      <a:lvl2pPr marL="311150" indent="-130175" algn="l" defTabSz="685800" rtl="0" eaLnBrk="1" latinLnBrk="0" hangingPunct="1">
        <a:lnSpc>
          <a:spcPct val="100000"/>
        </a:lnSpc>
        <a:spcBef>
          <a:spcPts val="300"/>
        </a:spcBef>
        <a:buClrTx/>
        <a:buSzPct val="100000"/>
        <a:buFont typeface=".AppleSystemUIFont" charset="-120"/>
        <a:buChar char="‑"/>
        <a:tabLst/>
        <a:defRPr sz="15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2pPr>
      <a:lvl3pPr marL="447675" indent="-13652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300" b="0" i="1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3pPr>
      <a:lvl4pPr marL="577850" indent="-13017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1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4pPr>
      <a:lvl5pPr marL="6350" indent="0" algn="l" defTabSz="685800" rtl="0" eaLnBrk="1" latinLnBrk="0" hangingPunct="1">
        <a:lnSpc>
          <a:spcPct val="100000"/>
        </a:lnSpc>
        <a:spcBef>
          <a:spcPts val="1000"/>
        </a:spcBef>
        <a:buFont typeface=".AppleSystemUIFont" charset="-120"/>
        <a:buNone/>
        <a:tabLst/>
        <a:defRPr sz="9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63">
          <p15:clr>
            <a:srgbClr val="F26B43"/>
          </p15:clr>
        </p15:guide>
        <p15:guide id="10" orient="horz" pos="849">
          <p15:clr>
            <a:srgbClr val="F26B43"/>
          </p15:clr>
        </p15:guide>
        <p15:guide id="11" orient="horz" pos="917">
          <p15:clr>
            <a:srgbClr val="F26B43"/>
          </p15:clr>
        </p15:guide>
        <p15:guide id="12" orient="horz" pos="2981">
          <p15:clr>
            <a:srgbClr val="F26B43"/>
          </p15:clr>
        </p15:guide>
        <p15:guide id="13" pos="295">
          <p15:clr>
            <a:srgbClr val="F26B43"/>
          </p15:clr>
        </p15:guide>
        <p15:guide id="14" pos="5471">
          <p15:clr>
            <a:srgbClr val="F26B43"/>
          </p15:clr>
        </p15:guide>
        <p15:guide id="15" pos="2795">
          <p15:clr>
            <a:srgbClr val="F26B43"/>
          </p15:clr>
        </p15:guide>
        <p15:guide id="16" pos="2970">
          <p15:clr>
            <a:srgbClr val="F26B43"/>
          </p15:clr>
        </p15:guide>
        <p15:guide id="17" pos="75">
          <p15:clr>
            <a:srgbClr val="F26B43"/>
          </p15:clr>
        </p15:guide>
        <p15:guide id="18" pos="5695">
          <p15:clr>
            <a:srgbClr val="F26B43"/>
          </p15:clr>
        </p15:guide>
        <p15:guide id="19" orient="horz" pos="3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3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e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6364-1418-74F5-7B71-D678992C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Opplæringsmøte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D7BA-59E6-B4EA-51B1-AD442B9BC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Spørreundersøkelse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deltakerne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Trygghetstreff</a:t>
            </a:r>
            <a:r>
              <a:rPr lang="en-US" dirty="0"/>
              <a:t> </a:t>
            </a:r>
            <a:r>
              <a:rPr lang="en-US" dirty="0" err="1"/>
              <a:t>brannsikkerhet</a:t>
            </a:r>
            <a:endParaRPr lang="en-US" dirty="0"/>
          </a:p>
          <a:p>
            <a:r>
              <a:rPr lang="en-US" dirty="0"/>
              <a:t>05.11.2024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95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CF0E6-1331-68D7-CD2C-0013B91A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337C-8613-E5B8-F9C7-D048679F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2ADA8-EF9A-8692-2DA7-55F45C94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25D65B-5724-2AC8-2680-902F0853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Hvem</a:t>
            </a:r>
            <a:r>
              <a:rPr lang="en-US"/>
              <a:t> er vi?</a:t>
            </a:r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F10B01-9BA3-FA64-B732-3BFBD5E4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54" y="1303863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F56124-3903-6418-6F74-E1CF7EA0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18" y="1303863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BE217AD-7FA7-BB97-9905-6E277C66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73" y="2962199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1FDFFF-5438-8471-5073-FB79E7D0650B}"/>
              </a:ext>
            </a:extLst>
          </p:cNvPr>
          <p:cNvSpPr txBox="1"/>
          <p:nvPr/>
        </p:nvSpPr>
        <p:spPr>
          <a:xfrm>
            <a:off x="1060350" y="1456885"/>
            <a:ext cx="1503168" cy="833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defTabSz="685800" rtl="0" eaLnBrk="1" fontAlgn="auto" latinLnBrk="0" hangingPunct="1">
              <a:buClr>
                <a:srgbClr val="D77F16"/>
              </a:buClr>
              <a:buSzTx/>
              <a:tabLst/>
            </a:pPr>
            <a:r>
              <a:rPr lang="en-US" sz="1600" err="1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Kaja</a:t>
            </a:r>
            <a:r>
              <a:rPr lang="en-US" sz="160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marR="0" indent="-285750" algn="l" defTabSz="685800" rtl="0" eaLnBrk="1" fontAlgn="auto" latinLnBrk="0" hangingPunct="1">
              <a:buClr>
                <a:srgbClr val="D77F1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Partner </a:t>
            </a:r>
            <a:r>
              <a:rPr lang="en-US" sz="1200" err="1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Menon</a:t>
            </a:r>
          </a:p>
          <a:p>
            <a:pPr marL="285750" marR="0" indent="-285750" algn="l" defTabSz="685800" rtl="0" eaLnBrk="1" fontAlgn="auto" latinLnBrk="0" hangingPunct="1">
              <a:buClr>
                <a:srgbClr val="D77F1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err="1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Prosjekteier</a:t>
            </a:r>
            <a:endParaRPr lang="en-US" sz="1200">
              <a:solidFill>
                <a:srgbClr val="000000">
                  <a:lumMod val="65000"/>
                  <a:lumOff val="35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7C88-AE24-8D1B-3520-B33F60457FBC}"/>
              </a:ext>
            </a:extLst>
          </p:cNvPr>
          <p:cNvSpPr txBox="1"/>
          <p:nvPr/>
        </p:nvSpPr>
        <p:spPr>
          <a:xfrm>
            <a:off x="2321572" y="3524051"/>
            <a:ext cx="1957453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defTabSz="685800" rtl="0" eaLnBrk="1" fontAlgn="auto" latinLnBrk="0" hangingPunct="1">
              <a:buClr>
                <a:srgbClr val="D77F16"/>
              </a:buClr>
              <a:buSzTx/>
              <a:tabLst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Kristine:</a:t>
            </a:r>
          </a:p>
          <a:p>
            <a:pPr marL="285750" marR="0" indent="-285750" algn="l" defTabSz="685800" rtl="0" eaLnBrk="1" fontAlgn="auto" latinLnBrk="0" hangingPunct="1">
              <a:buClr>
                <a:srgbClr val="D77F1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err="1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Senioranalytiker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9A410-FF7E-9742-1DE8-B52B597D03A3}"/>
              </a:ext>
            </a:extLst>
          </p:cNvPr>
          <p:cNvSpPr txBox="1"/>
          <p:nvPr/>
        </p:nvSpPr>
        <p:spPr>
          <a:xfrm>
            <a:off x="4779304" y="1507882"/>
            <a:ext cx="155115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defTabSz="685800" rtl="0" eaLnBrk="1" fontAlgn="auto" latinLnBrk="0" hangingPunct="1">
              <a:buClr>
                <a:srgbClr val="D77F16"/>
              </a:buClr>
              <a:buSzTx/>
              <a:tabLst/>
            </a:pPr>
            <a:r>
              <a:rPr lang="en-US" sz="160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onje</a:t>
            </a:r>
            <a:r>
              <a:rPr lang="en-US" sz="160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285750" marR="0" indent="-285750" algn="l" defTabSz="685800" rtl="0" eaLnBrk="1" fontAlgn="auto" latinLnBrk="0" hangingPunct="1">
              <a:buClr>
                <a:srgbClr val="D77F1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err="1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Senioranalytiker</a:t>
            </a:r>
            <a:endParaRPr lang="en-US" sz="1200">
              <a:solidFill>
                <a:srgbClr val="000000">
                  <a:lumMod val="65000"/>
                  <a:lumOff val="35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marR="0" indent="-285750" algn="l" defTabSz="685800" rtl="0" eaLnBrk="1" fontAlgn="auto" latinLnBrk="0" hangingPunct="1">
              <a:buClr>
                <a:srgbClr val="D77F1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Prosjektleder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A2468-433B-835E-FD5B-132D7390C38F}"/>
              </a:ext>
            </a:extLst>
          </p:cNvPr>
          <p:cNvSpPr txBox="1"/>
          <p:nvPr/>
        </p:nvSpPr>
        <p:spPr>
          <a:xfrm>
            <a:off x="6071673" y="3521617"/>
            <a:ext cx="1957453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defTabSz="685800" rtl="0" eaLnBrk="1" fontAlgn="auto" latinLnBrk="0" hangingPunct="1">
              <a:buClr>
                <a:srgbClr val="D77F16"/>
              </a:buClr>
              <a:buSzTx/>
              <a:tabLst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Matilde:</a:t>
            </a:r>
          </a:p>
          <a:p>
            <a:pPr marL="285750" marR="0" indent="-285750" algn="l" defTabSz="685800" rtl="0" eaLnBrk="1" fontAlgn="auto" latinLnBrk="0" hangingPunct="1">
              <a:buClr>
                <a:srgbClr val="D77F1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Analytiker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413FF7CE-CD9A-F3B1-F5FD-AA4937BC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3" y="2962200"/>
            <a:ext cx="1619999" cy="161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130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F37F7-0E57-BF6D-F6A7-F8DA6B596E3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Vise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spørreskjemaet</a:t>
            </a:r>
            <a:r>
              <a:rPr lang="en-US" dirty="0"/>
              <a:t> </a:t>
            </a:r>
            <a:r>
              <a:rPr lang="en-US" dirty="0" err="1"/>
              <a:t>bør</a:t>
            </a:r>
            <a:r>
              <a:rPr lang="en-US" dirty="0"/>
              <a:t> </a:t>
            </a:r>
            <a:r>
              <a:rPr lang="en-US" dirty="0" err="1"/>
              <a:t>besvares</a:t>
            </a:r>
            <a:r>
              <a:rPr lang="en-US" dirty="0"/>
              <a:t>/deles </a:t>
            </a:r>
            <a:r>
              <a:rPr lang="en-US" dirty="0" err="1"/>
              <a:t>ut</a:t>
            </a:r>
            <a:endParaRPr lang="en-US" dirty="0"/>
          </a:p>
          <a:p>
            <a:r>
              <a:rPr lang="en-US" dirty="0" err="1"/>
              <a:t>Praktisk</a:t>
            </a:r>
            <a:r>
              <a:rPr lang="en-US" dirty="0"/>
              <a:t> </a:t>
            </a:r>
            <a:r>
              <a:rPr lang="en-US" dirty="0" err="1"/>
              <a:t>informasjon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spørreskjemaene</a:t>
            </a:r>
            <a:endParaRPr lang="en-US" dirty="0"/>
          </a:p>
          <a:p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spørsmål</a:t>
            </a:r>
            <a:endParaRPr lang="en-US" dirty="0"/>
          </a:p>
          <a:p>
            <a:endParaRPr lang="en-US" dirty="0"/>
          </a:p>
          <a:p>
            <a:r>
              <a:rPr lang="nb-NO" dirty="0"/>
              <a:t>To viktige presiseringer:</a:t>
            </a:r>
          </a:p>
          <a:p>
            <a:pPr lvl="1"/>
            <a:r>
              <a:rPr lang="nb-NO" dirty="0"/>
              <a:t>Spørreskjemaene vurderer nytten av Trygghetstreff brannsikkerhet </a:t>
            </a:r>
            <a:r>
              <a:rPr lang="nb-NO" b="1" dirty="0"/>
              <a:t>i sin helhet</a:t>
            </a:r>
            <a:r>
              <a:rPr lang="nb-NO" dirty="0"/>
              <a:t>, og </a:t>
            </a:r>
            <a:r>
              <a:rPr lang="nb-NO" b="1" i="1" dirty="0"/>
              <a:t>ikke</a:t>
            </a:r>
            <a:r>
              <a:rPr lang="nb-NO" i="1" dirty="0"/>
              <a:t> </a:t>
            </a:r>
            <a:r>
              <a:rPr lang="nb-NO" dirty="0"/>
              <a:t>nytten av enkelttreff eller innsatsen til enkeltlokalforeninger.</a:t>
            </a:r>
          </a:p>
          <a:p>
            <a:pPr lvl="1"/>
            <a:r>
              <a:rPr lang="nb-NO" dirty="0"/>
              <a:t>Spørreskjema til deltakere og til frivillige er like viktige for oss.</a:t>
            </a:r>
            <a:endParaRPr lang="en-US" dirty="0"/>
          </a:p>
          <a:p>
            <a:endParaRPr lang="nb-NO" dirty="0"/>
          </a:p>
        </p:txBody>
      </p:sp>
      <p:pic>
        <p:nvPicPr>
          <p:cNvPr id="11" name="Content Placeholder 10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0AF88992-4A1C-6113-F921-59237F2315F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6"/>
          <a:stretch/>
        </p:blipFill>
        <p:spPr>
          <a:xfrm>
            <a:off x="4626372" y="1688825"/>
            <a:ext cx="4060428" cy="236439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82A0AD9-CBE9-B8D2-5D1D-2B9B4E90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Formål</a:t>
            </a:r>
            <a:r>
              <a:rPr lang="en-US"/>
              <a:t> med </a:t>
            </a:r>
            <a:r>
              <a:rPr lang="en-US" err="1"/>
              <a:t>møtet</a:t>
            </a: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0F7DE-0C68-C96B-E4AB-43B99AC7F3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AF5DF45-64A6-F04F-9F17-296EC321A6D3}" type="datetime1">
              <a:rPr lang="nb-NO" smtClean="0"/>
              <a:t>05.11.2024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8400-CB69-BC76-958F-6E1534E3EBD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514C5-8DB0-DD81-0E9D-76B223567F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B4A0E1B-6928-413F-B10B-EA3BF5B40920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13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FAD7FE1-AA8E-3F5A-2948-28D701FF40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AD7FE1-AA8E-3F5A-2948-28D701FF4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4FE57-B8C0-2DBE-9532-FBB25006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DF45-64A6-F04F-9F17-296EC321A6D3}" type="datetime1">
              <a:rPr lang="nb-NO" smtClean="0"/>
              <a:t>05.11.2024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5474B-EB55-5F53-4F55-16A7C477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DA2E-139E-979B-8E4E-FA3044B6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A0E1B-6928-413F-B10B-EA3BF5B40920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BA1338-1833-CDD0-F76C-75EDB24A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Men </a:t>
            </a:r>
            <a:r>
              <a:rPr lang="en-US" err="1"/>
              <a:t>først</a:t>
            </a:r>
            <a:r>
              <a:rPr lang="en-US"/>
              <a:t> – </a:t>
            </a:r>
            <a:r>
              <a:rPr lang="en-US" err="1"/>
              <a:t>Hvorfor</a:t>
            </a:r>
            <a:r>
              <a:rPr lang="en-US"/>
              <a:t> er </a:t>
            </a:r>
            <a:r>
              <a:rPr lang="en-US" err="1"/>
              <a:t>spørreskjemaet</a:t>
            </a:r>
            <a:r>
              <a:rPr lang="en-US"/>
              <a:t> </a:t>
            </a:r>
            <a:r>
              <a:rPr lang="en-US" err="1"/>
              <a:t>viktig</a:t>
            </a:r>
            <a:r>
              <a:rPr lang="en-US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3F4A7-D958-8B3A-BA39-B711C989BB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695" y="3000203"/>
            <a:ext cx="2946505" cy="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effectLst/>
                <a:latin typeface="+mn-lt"/>
              </a:rPr>
              <a:t>Sikrer</a:t>
            </a:r>
            <a:r>
              <a:rPr lang="en-US">
                <a:effectLst/>
                <a:latin typeface="+mn-lt"/>
              </a:rPr>
              <a:t> </a:t>
            </a:r>
            <a:r>
              <a:rPr lang="en-US" err="1">
                <a:effectLst/>
                <a:latin typeface="+mn-lt"/>
              </a:rPr>
              <a:t>også</a:t>
            </a:r>
            <a:r>
              <a:rPr lang="en-US">
                <a:effectLst/>
                <a:latin typeface="+mn-lt"/>
              </a:rPr>
              <a:t> at vi </a:t>
            </a:r>
            <a:r>
              <a:rPr lang="en-US" b="1" err="1">
                <a:effectLst/>
                <a:latin typeface="+mn-lt"/>
              </a:rPr>
              <a:t>oppnår</a:t>
            </a:r>
            <a:r>
              <a:rPr lang="en-US" b="1">
                <a:effectLst/>
                <a:latin typeface="+mn-lt"/>
              </a:rPr>
              <a:t> det vi </a:t>
            </a:r>
            <a:r>
              <a:rPr lang="en-US" b="1" err="1">
                <a:effectLst/>
                <a:latin typeface="+mn-lt"/>
              </a:rPr>
              <a:t>ønsker</a:t>
            </a:r>
            <a:r>
              <a:rPr lang="en-US">
                <a:effectLst/>
                <a:latin typeface="+mn-lt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704F1-A378-4669-1AD1-94FC9DDAB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276" y="3175889"/>
            <a:ext cx="669351" cy="669351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320B827-0996-33B8-3D6F-D714D6DE0217}"/>
              </a:ext>
            </a:extLst>
          </p:cNvPr>
          <p:cNvSpPr txBox="1">
            <a:spLocks/>
          </p:cNvSpPr>
          <p:nvPr/>
        </p:nvSpPr>
        <p:spPr>
          <a:xfrm>
            <a:off x="3938708" y="3866193"/>
            <a:ext cx="2414819" cy="94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buFont typeface="Arial" charset="0"/>
              <a:buChar char="•"/>
              <a:tabLst/>
              <a:defRPr sz="16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11150" indent="-1301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Calibri" panose="020F0502020204030204" pitchFamily="34" charset="0"/>
              <a:buChar char="-"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7675" indent="-1365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2"/>
              </a:buClr>
              <a:buFont typeface="Calibri" panose="020F0502020204030204" pitchFamily="34" charset="0"/>
              <a:buChar char="-"/>
              <a:tabLst/>
              <a:defRPr sz="12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77850" indent="-1301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2"/>
              </a:buClr>
              <a:buFont typeface="Calibri" panose="020F0502020204030204" pitchFamily="34" charset="0"/>
              <a:buChar char="-"/>
              <a:tabLst/>
              <a:defRPr sz="1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35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Calibri" panose="020F0502020204030204" pitchFamily="34" charset="0"/>
              <a:buNone/>
              <a:tabLst/>
              <a:defRPr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+mn-lt"/>
              </a:rPr>
              <a:t>Kan </a:t>
            </a:r>
            <a:r>
              <a:rPr lang="en-US" b="1" err="1">
                <a:latin typeface="+mn-lt"/>
              </a:rPr>
              <a:t>endre</a:t>
            </a:r>
            <a:r>
              <a:rPr lang="en-US" b="1">
                <a:latin typeface="+mn-lt"/>
              </a:rPr>
              <a:t> </a:t>
            </a:r>
            <a:r>
              <a:rPr lang="en-US" b="1" err="1">
                <a:latin typeface="+mn-lt"/>
              </a:rPr>
              <a:t>på</a:t>
            </a:r>
            <a:r>
              <a:rPr lang="en-US" b="1">
                <a:latin typeface="+mn-lt"/>
              </a:rPr>
              <a:t> </a:t>
            </a:r>
            <a:r>
              <a:rPr lang="en-US" b="1" err="1">
                <a:latin typeface="+mn-lt"/>
              </a:rPr>
              <a:t>hvordan</a:t>
            </a:r>
            <a:r>
              <a:rPr lang="en-US" b="1">
                <a:latin typeface="+mn-lt"/>
              </a:rPr>
              <a:t> vi </a:t>
            </a:r>
            <a:r>
              <a:rPr lang="en-US" b="1" err="1">
                <a:latin typeface="+mn-lt"/>
              </a:rPr>
              <a:t>gjør</a:t>
            </a:r>
            <a:r>
              <a:rPr lang="en-US" b="1">
                <a:latin typeface="+mn-lt"/>
              </a:rPr>
              <a:t> ting </a:t>
            </a:r>
            <a:r>
              <a:rPr lang="en-US" b="1" err="1">
                <a:latin typeface="+mn-lt"/>
              </a:rPr>
              <a:t>underveis</a:t>
            </a:r>
            <a:r>
              <a:rPr lang="en-US" b="1">
                <a:latin typeface="+mn-lt"/>
              </a:rPr>
              <a:t> </a:t>
            </a:r>
            <a:r>
              <a:rPr lang="en-US" err="1">
                <a:latin typeface="+mn-lt"/>
              </a:rPr>
              <a:t>og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gjøre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treffene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enda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bedre</a:t>
            </a:r>
            <a:r>
              <a:rPr lang="en-US">
                <a:latin typeface="+mn-lt"/>
              </a:rPr>
              <a:t>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E1C268D-F9DC-2748-E9F0-8B9FFB59AC17}"/>
              </a:ext>
            </a:extLst>
          </p:cNvPr>
          <p:cNvSpPr txBox="1">
            <a:spLocks/>
          </p:cNvSpPr>
          <p:nvPr/>
        </p:nvSpPr>
        <p:spPr>
          <a:xfrm>
            <a:off x="5825723" y="1816015"/>
            <a:ext cx="2946505" cy="891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buFont typeface="Arial" charset="0"/>
              <a:buChar char="•"/>
              <a:tabLst/>
              <a:defRPr sz="16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11150" indent="-1301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Calibri" panose="020F0502020204030204" pitchFamily="34" charset="0"/>
              <a:buChar char="-"/>
              <a:tabLst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7675" indent="-1365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2"/>
              </a:buClr>
              <a:buFont typeface="Calibri" panose="020F0502020204030204" pitchFamily="34" charset="0"/>
              <a:buChar char="-"/>
              <a:tabLst/>
              <a:defRPr sz="12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77850" indent="-1301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2"/>
              </a:buClr>
              <a:buFont typeface="Calibri" panose="020F0502020204030204" pitchFamily="34" charset="0"/>
              <a:buChar char="-"/>
              <a:tabLst/>
              <a:defRPr sz="1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35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Calibri" panose="020F0502020204030204" pitchFamily="34" charset="0"/>
              <a:buNone/>
              <a:tabLst/>
              <a:defRPr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+mn-lt"/>
              </a:rPr>
              <a:t>Kan </a:t>
            </a:r>
            <a:r>
              <a:rPr lang="en-US" err="1">
                <a:latin typeface="+mn-lt"/>
              </a:rPr>
              <a:t>gjøre</a:t>
            </a:r>
            <a:r>
              <a:rPr lang="en-US">
                <a:latin typeface="+mn-lt"/>
              </a:rPr>
              <a:t> det </a:t>
            </a:r>
            <a:r>
              <a:rPr lang="en-US" err="1">
                <a:latin typeface="+mn-lt"/>
              </a:rPr>
              <a:t>lettere</a:t>
            </a:r>
            <a:r>
              <a:rPr lang="en-US">
                <a:latin typeface="+mn-lt"/>
              </a:rPr>
              <a:t> å </a:t>
            </a:r>
            <a:r>
              <a:rPr lang="en-US" b="1" err="1">
                <a:latin typeface="+mn-lt"/>
              </a:rPr>
              <a:t>videreføre</a:t>
            </a:r>
            <a:r>
              <a:rPr lang="en-US" b="1">
                <a:latin typeface="+mn-lt"/>
              </a:rPr>
              <a:t> </a:t>
            </a:r>
            <a:r>
              <a:rPr lang="en-US" err="1">
                <a:latin typeface="+mn-lt"/>
              </a:rPr>
              <a:t>opplegget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og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få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støtte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til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flere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Trygghetstreff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senere</a:t>
            </a:r>
            <a:r>
              <a:rPr lang="en-US">
                <a:latin typeface="+mn-lt"/>
              </a:rPr>
              <a:t>. </a:t>
            </a:r>
          </a:p>
        </p:txBody>
      </p:sp>
      <p:pic>
        <p:nvPicPr>
          <p:cNvPr id="1026" name="Picture 2" descr="GjensidigeStiftelsen_logo_hor_RGB | Gjensidigestiftelsen">
            <a:extLst>
              <a:ext uri="{FF2B5EF4-FFF2-40B4-BE49-F238E27FC236}">
                <a16:creationId xmlns:a16="http://schemas.microsoft.com/office/drawing/2014/main" id="{EC515C78-BAF8-28B4-0392-E1269457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07" y="1063805"/>
            <a:ext cx="1669621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en om Stiftelsen Dam - Stiftelsen Dam">
            <a:extLst>
              <a:ext uri="{FF2B5EF4-FFF2-40B4-BE49-F238E27FC236}">
                <a16:creationId xmlns:a16="http://schemas.microsoft.com/office/drawing/2014/main" id="{9954A3C5-A8A4-B69E-B53C-5159D299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50" y="980281"/>
            <a:ext cx="601396" cy="7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lose-up of a person's hands adjusting a smoke detector&#10;&#10;Description automatically generated">
            <a:extLst>
              <a:ext uri="{FF2B5EF4-FFF2-40B4-BE49-F238E27FC236}">
                <a16:creationId xmlns:a16="http://schemas.microsoft.com/office/drawing/2014/main" id="{A1AB7720-3346-B5B7-5B1B-7F42A843B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2" y="3671287"/>
            <a:ext cx="1527135" cy="966390"/>
          </a:xfrm>
          <a:prstGeom prst="rect">
            <a:avLst/>
          </a:prstGeom>
        </p:spPr>
      </p:pic>
      <p:pic>
        <p:nvPicPr>
          <p:cNvPr id="22" name="Picture 21" descr="A green sign with a person running&#10;&#10;Description automatically generated">
            <a:extLst>
              <a:ext uri="{FF2B5EF4-FFF2-40B4-BE49-F238E27FC236}">
                <a16:creationId xmlns:a16="http://schemas.microsoft.com/office/drawing/2014/main" id="{52606B70-D594-C9BE-93E2-6D3E71A676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1" y="3636999"/>
            <a:ext cx="1710226" cy="1034966"/>
          </a:xfrm>
          <a:prstGeom prst="rect">
            <a:avLst/>
          </a:prstGeom>
        </p:spPr>
      </p:pic>
      <p:pic>
        <p:nvPicPr>
          <p:cNvPr id="26" name="Picture 25" descr="A dollar sign with arrows around it&#10;&#10;Description automatically generated">
            <a:extLst>
              <a:ext uri="{FF2B5EF4-FFF2-40B4-BE49-F238E27FC236}">
                <a16:creationId xmlns:a16="http://schemas.microsoft.com/office/drawing/2014/main" id="{370AF503-4DE7-B9A7-07DC-B114E151A8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81" y="2484065"/>
            <a:ext cx="891647" cy="8916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4DDD45-ED22-8318-EBC2-9982609A6B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5427" y="3558855"/>
            <a:ext cx="2049198" cy="1118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4BEB7F-4C45-5B6E-9DFE-52018F46E1A7}"/>
              </a:ext>
            </a:extLst>
          </p:cNvPr>
          <p:cNvSpPr txBox="1"/>
          <p:nvPr/>
        </p:nvSpPr>
        <p:spPr>
          <a:xfrm>
            <a:off x="425071" y="1506501"/>
            <a:ext cx="4575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mulighet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dokumentere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effektene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Trygghetstreffet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00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8E380-33FC-F6E5-F39C-05DE0ED5E83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trygghetstreffet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Printe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skjemaer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Stifte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</a:t>
            </a:r>
            <a:r>
              <a:rPr lang="en-US" dirty="0" err="1"/>
              <a:t>skjemaer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Ta med penner.</a:t>
            </a:r>
          </a:p>
          <a:p>
            <a:r>
              <a:rPr lang="en-US" dirty="0" err="1">
                <a:solidFill>
                  <a:schemeClr val="bg1"/>
                </a:solidFill>
              </a:rPr>
              <a:t>Underveis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treffet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Opplyse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tidlig</a:t>
            </a:r>
            <a:r>
              <a:rPr lang="en-US" dirty="0">
                <a:solidFill>
                  <a:schemeClr val="bg1"/>
                </a:solidFill>
              </a:rPr>
              <a:t> om at det </a:t>
            </a:r>
            <a:r>
              <a:rPr lang="en-US" dirty="0" err="1">
                <a:solidFill>
                  <a:schemeClr val="bg1"/>
                </a:solidFill>
              </a:rPr>
              <a:t>vil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bli</a:t>
            </a:r>
            <a:r>
              <a:rPr lang="en-US" dirty="0">
                <a:solidFill>
                  <a:schemeClr val="bg1"/>
                </a:solidFill>
              </a:rPr>
              <a:t> delt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spørreskjema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Sette</a:t>
            </a:r>
            <a:r>
              <a:rPr lang="en-US" dirty="0">
                <a:solidFill>
                  <a:schemeClr val="bg1"/>
                </a:solidFill>
              </a:rPr>
              <a:t> av </a:t>
            </a:r>
            <a:r>
              <a:rPr lang="en-US" dirty="0" err="1">
                <a:solidFill>
                  <a:schemeClr val="bg1"/>
                </a:solidFill>
              </a:rPr>
              <a:t>tid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programmet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Opplyse</a:t>
            </a:r>
            <a:r>
              <a:rPr lang="en-US" dirty="0">
                <a:solidFill>
                  <a:schemeClr val="bg1"/>
                </a:solidFill>
              </a:rPr>
              <a:t> om at </a:t>
            </a:r>
            <a:r>
              <a:rPr lang="en-US" dirty="0" err="1">
                <a:solidFill>
                  <a:schemeClr val="bg1"/>
                </a:solidFill>
              </a:rPr>
              <a:t>skjemaet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flere</a:t>
            </a:r>
            <a:r>
              <a:rPr lang="en-US" dirty="0">
                <a:solidFill>
                  <a:schemeClr val="bg1"/>
                </a:solidFill>
              </a:rPr>
              <a:t> sider. </a:t>
            </a:r>
          </a:p>
          <a:p>
            <a:r>
              <a:rPr lang="en-US" dirty="0" err="1">
                <a:solidFill>
                  <a:schemeClr val="bg1"/>
                </a:solidFill>
              </a:rPr>
              <a:t>Etter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treff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Sende </a:t>
            </a:r>
            <a:r>
              <a:rPr lang="en-US" dirty="0" err="1">
                <a:solidFill>
                  <a:schemeClr val="bg1"/>
                </a:solidFill>
              </a:rPr>
              <a:t>skjema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NKS </a:t>
            </a:r>
            <a:r>
              <a:rPr lang="en-US" dirty="0" err="1">
                <a:solidFill>
                  <a:schemeClr val="bg1"/>
                </a:solidFill>
              </a:rPr>
              <a:t>sentralt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hehehe</a:t>
            </a:r>
            <a:endParaRPr lang="en-US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9" name="Content Placeholder 8" descr="A person holding a stapler in front of a computer&#10;&#10;Description automatically generated">
            <a:extLst>
              <a:ext uri="{FF2B5EF4-FFF2-40B4-BE49-F238E27FC236}">
                <a16:creationId xmlns:a16="http://schemas.microsoft.com/office/drawing/2014/main" id="{D0756D04-9A62-830C-FD24-73BBDF25A96E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1771121"/>
            <a:ext cx="3968750" cy="26458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936651-33F4-51AB-D3C6-CFE41C04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trenger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å </a:t>
            </a:r>
            <a:r>
              <a:rPr lang="en-US" dirty="0" err="1"/>
              <a:t>gjøre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80B16-FEE5-0F7C-6D15-140B7813CD9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0249-54B9-8976-1C0A-0D50C98B5B2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2EF-E3FB-6FCD-ABF4-761C823927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6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5071EE-D5EA-82EE-9DF6-92880162D0AA}"/>
              </a:ext>
            </a:extLst>
          </p:cNvPr>
          <p:cNvSpPr/>
          <p:nvPr/>
        </p:nvSpPr>
        <p:spPr>
          <a:xfrm>
            <a:off x="4840014" y="2357846"/>
            <a:ext cx="3836467" cy="19724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8E380-33FC-F6E5-F39C-05DE0ED5E83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Før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trygghetstreffet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Printe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skjemaer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Stifte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sammen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skjemaer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Ta med penner.</a:t>
            </a:r>
          </a:p>
          <a:p>
            <a:r>
              <a:rPr lang="en-US" dirty="0" err="1"/>
              <a:t>Underveis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treffet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Opplyse</a:t>
            </a:r>
            <a:r>
              <a:rPr lang="en-US" dirty="0"/>
              <a:t> </a:t>
            </a:r>
            <a:r>
              <a:rPr lang="en-US" dirty="0" err="1"/>
              <a:t>tidlig</a:t>
            </a:r>
            <a:r>
              <a:rPr lang="en-US" dirty="0"/>
              <a:t> om at det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delt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spørreskjema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Sette</a:t>
            </a:r>
            <a:r>
              <a:rPr lang="en-US" dirty="0"/>
              <a:t> av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programmet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Opplyse</a:t>
            </a:r>
            <a:r>
              <a:rPr lang="en-US" dirty="0"/>
              <a:t> om at </a:t>
            </a:r>
            <a:r>
              <a:rPr lang="en-US" dirty="0" err="1"/>
              <a:t>skjemaet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sider. </a:t>
            </a:r>
          </a:p>
          <a:p>
            <a:r>
              <a:rPr lang="en-US" dirty="0" err="1">
                <a:solidFill>
                  <a:schemeClr val="bg1"/>
                </a:solidFill>
              </a:rPr>
              <a:t>Etter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treff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Sende </a:t>
            </a:r>
            <a:r>
              <a:rPr lang="en-US" dirty="0" err="1">
                <a:solidFill>
                  <a:schemeClr val="bg1"/>
                </a:solidFill>
              </a:rPr>
              <a:t>skjema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NKS </a:t>
            </a:r>
            <a:r>
              <a:rPr lang="en-US" dirty="0" err="1">
                <a:solidFill>
                  <a:schemeClr val="bg1"/>
                </a:solidFill>
              </a:rPr>
              <a:t>sentralt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heheh</a:t>
            </a:r>
            <a:endParaRPr lang="en-US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B3AA-9B13-0D55-7DE1-B1491A6B2C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9479" y="1455738"/>
            <a:ext cx="3836467" cy="3275807"/>
          </a:xfrm>
        </p:spPr>
        <p:txBody>
          <a:bodyPr/>
          <a:lstStyle/>
          <a:p>
            <a:r>
              <a:rPr lang="en-US" i="1" err="1"/>
              <a:t>Eksempelprogram</a:t>
            </a:r>
            <a:r>
              <a:rPr lang="en-US" i="1"/>
              <a:t>: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lvl="1"/>
            <a:r>
              <a:rPr lang="nb-NO" i="1"/>
              <a:t>Kl. 13-14: Brannfaglig foredrag.</a:t>
            </a:r>
          </a:p>
          <a:p>
            <a:pPr lvl="1"/>
            <a:r>
              <a:rPr lang="nb-NO" i="1"/>
              <a:t>Kl. 14-14.30: Servering og </a:t>
            </a:r>
            <a:r>
              <a:rPr lang="nb-NO" i="1" err="1"/>
              <a:t>mingling</a:t>
            </a:r>
            <a:r>
              <a:rPr lang="nb-NO" i="1"/>
              <a:t>. </a:t>
            </a:r>
          </a:p>
          <a:p>
            <a:pPr lvl="1"/>
            <a:r>
              <a:rPr lang="nb-NO" i="1"/>
              <a:t>Kl. 14.30-14.40: Spørreskjema til deltakerne.</a:t>
            </a:r>
          </a:p>
          <a:p>
            <a:pPr lvl="1"/>
            <a:r>
              <a:rPr lang="nb-NO" i="1"/>
              <a:t>Kl. 14.40-15: Premieutdeling.</a:t>
            </a:r>
          </a:p>
          <a:p>
            <a:pPr lvl="1"/>
            <a:endParaRPr lang="nb-NO" i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36651-33F4-51AB-D3C6-CFE41C04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trenger</a:t>
            </a:r>
            <a:r>
              <a:rPr lang="en-US"/>
              <a:t> </a:t>
            </a:r>
            <a:r>
              <a:rPr lang="en-US" err="1"/>
              <a:t>dere</a:t>
            </a:r>
            <a:r>
              <a:rPr lang="en-US"/>
              <a:t> å </a:t>
            </a:r>
            <a:r>
              <a:rPr lang="en-US" err="1"/>
              <a:t>gjøre</a:t>
            </a:r>
            <a:r>
              <a:rPr lang="en-US"/>
              <a:t>?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80B16-FEE5-0F7C-6D15-140B7813CD9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0249-54B9-8976-1C0A-0D50C98B5B2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2EF-E3FB-6FCD-ABF4-761C823927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8" name="Picture 8" descr="Norske Kvinners Sanitetsforening som støttespiller |">
            <a:extLst>
              <a:ext uri="{FF2B5EF4-FFF2-40B4-BE49-F238E27FC236}">
                <a16:creationId xmlns:a16="http://schemas.microsoft.com/office/drawing/2014/main" id="{7E076638-6B94-408C-DC7A-CB7C1F9A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2464813"/>
            <a:ext cx="626033" cy="6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3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8E380-33FC-F6E5-F39C-05DE0ED5E83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Før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trygghetstreffet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Printe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skjemaer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Stifte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sammen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skjemaer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Ta med penner.</a:t>
            </a:r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Underveis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på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treffet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Opplyse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tidlig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om at det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vil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bli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delt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spørreskjema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Sette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av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tid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programmet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Opplyse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om 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skjemaet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har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flere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sider. </a:t>
            </a:r>
          </a:p>
          <a:p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treff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Sende </a:t>
            </a:r>
            <a:r>
              <a:rPr lang="en-US" dirty="0" err="1"/>
              <a:t>skjema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NKS </a:t>
            </a:r>
            <a:r>
              <a:rPr lang="en-US" dirty="0" err="1"/>
              <a:t>sentralt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spørreskjema</a:t>
            </a:r>
            <a:r>
              <a:rPr lang="en-US" dirty="0"/>
              <a:t> </a:t>
            </a:r>
            <a:r>
              <a:rPr lang="en-US" dirty="0" err="1"/>
              <a:t>tilsendt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e-post.</a:t>
            </a:r>
          </a:p>
          <a:p>
            <a:endParaRPr lang="nb-NO" dirty="0"/>
          </a:p>
        </p:txBody>
      </p:sp>
      <p:pic>
        <p:nvPicPr>
          <p:cNvPr id="9" name="Content Placeholder 8" descr="A person putting a letter into a yellow mailbox&#10;&#10;Description automatically generated">
            <a:extLst>
              <a:ext uri="{FF2B5EF4-FFF2-40B4-BE49-F238E27FC236}">
                <a16:creationId xmlns:a16="http://schemas.microsoft.com/office/drawing/2014/main" id="{01BA42DC-C85F-A4E7-9458-C938730D00E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1771121"/>
            <a:ext cx="3968750" cy="26458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936651-33F4-51AB-D3C6-CFE41C04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trenger</a:t>
            </a:r>
            <a:r>
              <a:rPr lang="en-US"/>
              <a:t> </a:t>
            </a:r>
            <a:r>
              <a:rPr lang="en-US" err="1"/>
              <a:t>dere</a:t>
            </a:r>
            <a:r>
              <a:rPr lang="en-US"/>
              <a:t> å </a:t>
            </a:r>
            <a:r>
              <a:rPr lang="en-US" err="1"/>
              <a:t>gjøre</a:t>
            </a:r>
            <a:r>
              <a:rPr lang="en-US"/>
              <a:t>?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80B16-FEE5-0F7C-6D15-140B7813CD9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251E318-318D-3D4A-A940-EAC0044E53F6}" type="datetime1">
              <a:rPr lang="nb-NO" smtClean="0"/>
              <a:t>05.11.2024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0249-54B9-8976-1C0A-0D50C98B5B2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2EF-E3FB-6FCD-ABF4-761C823927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4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3DBBF-AECE-CF96-90BD-A9550BC0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42944-3242-20B4-B2FC-0C637267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A0E1B-6928-413F-B10B-EA3BF5B40920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548013-2EEE-FD1E-C026-1398CF33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Øvrig</a:t>
            </a:r>
            <a:r>
              <a:rPr lang="en-US"/>
              <a:t> </a:t>
            </a:r>
            <a:r>
              <a:rPr lang="en-US" err="1"/>
              <a:t>informasjon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852F6-79FC-DB81-3764-8AB563E5C7A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ønsker</a:t>
            </a:r>
            <a:r>
              <a:rPr lang="en-US" dirty="0"/>
              <a:t> </a:t>
            </a:r>
            <a:r>
              <a:rPr lang="en-US" dirty="0" err="1"/>
              <a:t>gjerne</a:t>
            </a:r>
            <a:r>
              <a:rPr lang="en-US" dirty="0"/>
              <a:t> at 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halvparten</a:t>
            </a:r>
            <a:r>
              <a:rPr lang="en-US" dirty="0"/>
              <a:t> av </a:t>
            </a:r>
            <a:r>
              <a:rPr lang="en-US" dirty="0" err="1"/>
              <a:t>deltakerne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svare</a:t>
            </a:r>
            <a:r>
              <a:rPr lang="en-US" dirty="0"/>
              <a:t>.</a:t>
            </a:r>
          </a:p>
          <a:p>
            <a:r>
              <a:rPr lang="en-US" dirty="0"/>
              <a:t>Vi </a:t>
            </a:r>
            <a:r>
              <a:rPr lang="en-US" dirty="0" err="1"/>
              <a:t>har</a:t>
            </a:r>
            <a:r>
              <a:rPr lang="en-US" dirty="0"/>
              <a:t> full </a:t>
            </a:r>
            <a:r>
              <a:rPr lang="en-US" dirty="0" err="1"/>
              <a:t>forståelse</a:t>
            </a:r>
            <a:r>
              <a:rPr lang="en-US" dirty="0"/>
              <a:t> for at </a:t>
            </a:r>
            <a:r>
              <a:rPr lang="en-US" dirty="0" err="1"/>
              <a:t>skjemaene</a:t>
            </a:r>
            <a:r>
              <a:rPr lang="en-US" dirty="0"/>
              <a:t> </a:t>
            </a:r>
            <a:r>
              <a:rPr lang="en-US" dirty="0" err="1"/>
              <a:t>medfører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ekstraarbeid</a:t>
            </a:r>
            <a:r>
              <a:rPr lang="en-US" dirty="0"/>
              <a:t> for </a:t>
            </a:r>
            <a:r>
              <a:rPr lang="en-US" dirty="0" err="1"/>
              <a:t>dere</a:t>
            </a:r>
            <a:r>
              <a:rPr lang="en-US" dirty="0"/>
              <a:t>, men de er </a:t>
            </a:r>
            <a:r>
              <a:rPr lang="en-US" b="1" dirty="0" err="1"/>
              <a:t>svært</a:t>
            </a:r>
            <a:r>
              <a:rPr lang="en-US" b="1" dirty="0"/>
              <a:t> </a:t>
            </a:r>
            <a:r>
              <a:rPr lang="en-US" b="1" dirty="0" err="1"/>
              <a:t>viktige</a:t>
            </a:r>
            <a:r>
              <a:rPr lang="en-US" b="1" dirty="0"/>
              <a:t> </a:t>
            </a:r>
            <a:r>
              <a:rPr lang="en-US" dirty="0"/>
              <a:t>for at 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 om </a:t>
            </a:r>
            <a:r>
              <a:rPr lang="en-US" dirty="0" err="1"/>
              <a:t>treffene</a:t>
            </a:r>
            <a:r>
              <a:rPr lang="en-US" dirty="0"/>
              <a:t> </a:t>
            </a:r>
            <a:r>
              <a:rPr lang="en-US" dirty="0" err="1"/>
              <a:t>fungerer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hensikten</a:t>
            </a:r>
            <a:r>
              <a:rPr lang="en-US" dirty="0"/>
              <a:t>. </a:t>
            </a:r>
          </a:p>
          <a:p>
            <a:r>
              <a:rPr lang="nb-NO" dirty="0"/>
              <a:t>Viktig: Vi bruker </a:t>
            </a:r>
            <a:r>
              <a:rPr lang="nb-NO" i="1" dirty="0"/>
              <a:t>kun</a:t>
            </a:r>
            <a:r>
              <a:rPr lang="nb-NO" dirty="0"/>
              <a:t> skjemaene til å vurdere nytten av Trygghetstreff brannsikkerhet i sin helhet, og vi vurderer ikke nytten av enkelttreff eller innsatsen til enkeltlokalforeninger.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476D7-0EDC-53B0-6141-474D7A3A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DF45-64A6-F04F-9F17-296EC321A6D3}" type="datetime1">
              <a:rPr lang="nb-NO" smtClean="0"/>
              <a:t>05.11.2024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377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rside, agenda, sidedelere">
  <a:themeElements>
    <a:clrScheme name="Egendefinert 22">
      <a:dk1>
        <a:srgbClr val="000000"/>
      </a:dk1>
      <a:lt1>
        <a:srgbClr val="FFFFFF"/>
      </a:lt1>
      <a:dk2>
        <a:srgbClr val="C0C1BF"/>
      </a:dk2>
      <a:lt2>
        <a:srgbClr val="EFEEED"/>
      </a:lt2>
      <a:accent1>
        <a:srgbClr val="395775"/>
      </a:accent1>
      <a:accent2>
        <a:srgbClr val="D77F16"/>
      </a:accent2>
      <a:accent3>
        <a:srgbClr val="737B82"/>
      </a:accent3>
      <a:accent4>
        <a:srgbClr val="ACB3B8"/>
      </a:accent4>
      <a:accent5>
        <a:srgbClr val="A6B340"/>
      </a:accent5>
      <a:accent6>
        <a:srgbClr val="941100"/>
      </a:accent6>
      <a:hlink>
        <a:srgbClr val="0432FF"/>
      </a:hlink>
      <a:folHlink>
        <a:srgbClr val="75D5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ON-MAL PPT aug 2024" id="{21031904-1303-C44F-8D14-1D031C4B1AA3}" vid="{CDF23FCA-1598-3342-A7C7-D78BD6E97128}"/>
    </a:ext>
  </a:extLst>
</a:theme>
</file>

<file path=ppt/theme/theme2.xml><?xml version="1.0" encoding="utf-8"?>
<a:theme xmlns:a="http://schemas.openxmlformats.org/drawingml/2006/main" name="Content - PPT">
  <a:themeElements>
    <a:clrScheme name="Egendefinert 22">
      <a:dk1>
        <a:srgbClr val="000000"/>
      </a:dk1>
      <a:lt1>
        <a:srgbClr val="FFFFFF"/>
      </a:lt1>
      <a:dk2>
        <a:srgbClr val="C0C1BF"/>
      </a:dk2>
      <a:lt2>
        <a:srgbClr val="EFEEED"/>
      </a:lt2>
      <a:accent1>
        <a:srgbClr val="395775"/>
      </a:accent1>
      <a:accent2>
        <a:srgbClr val="D77F16"/>
      </a:accent2>
      <a:accent3>
        <a:srgbClr val="737B82"/>
      </a:accent3>
      <a:accent4>
        <a:srgbClr val="ACB3B8"/>
      </a:accent4>
      <a:accent5>
        <a:srgbClr val="A6B340"/>
      </a:accent5>
      <a:accent6>
        <a:srgbClr val="941100"/>
      </a:accent6>
      <a:hlink>
        <a:srgbClr val="0432FF"/>
      </a:hlink>
      <a:folHlink>
        <a:srgbClr val="75D5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L="285750" marR="0" indent="-285750" algn="l" defTabSz="685800" rtl="0" eaLnBrk="1" fontAlgn="auto" latinLnBrk="0" hangingPunct="1">
          <a:spcBef>
            <a:spcPts val="500"/>
          </a:spcBef>
          <a:spcAft>
            <a:spcPts val="800"/>
          </a:spcAft>
          <a:buClr>
            <a:srgbClr val="D77F16"/>
          </a:buClr>
          <a:buSzTx/>
          <a:buFont typeface="Arial" panose="020B0604020202020204" pitchFamily="34" charset="0"/>
          <a:buChar char="•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Calibri" charset="0"/>
            <a:ea typeface="Calibri" charset="0"/>
            <a:cs typeface="Calibr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NON-MAL PPT aug 2024" id="{21031904-1303-C44F-8D14-1D031C4B1AA3}" vid="{C32F60AB-7AA4-B34D-B0C1-C93B695D1F0F}"/>
    </a:ext>
  </a:extLst>
</a:theme>
</file>

<file path=ppt/theme/theme3.xml><?xml version="1.0" encoding="utf-8"?>
<a:theme xmlns:a="http://schemas.openxmlformats.org/drawingml/2006/main" name="Punkter">
  <a:themeElements>
    <a:clrScheme name="Egendefinert 22">
      <a:dk1>
        <a:srgbClr val="000000"/>
      </a:dk1>
      <a:lt1>
        <a:srgbClr val="FFFFFF"/>
      </a:lt1>
      <a:dk2>
        <a:srgbClr val="C0C1BF"/>
      </a:dk2>
      <a:lt2>
        <a:srgbClr val="EFEEED"/>
      </a:lt2>
      <a:accent1>
        <a:srgbClr val="395775"/>
      </a:accent1>
      <a:accent2>
        <a:srgbClr val="D77F16"/>
      </a:accent2>
      <a:accent3>
        <a:srgbClr val="737B82"/>
      </a:accent3>
      <a:accent4>
        <a:srgbClr val="ACB3B8"/>
      </a:accent4>
      <a:accent5>
        <a:srgbClr val="A6B340"/>
      </a:accent5>
      <a:accent6>
        <a:srgbClr val="941100"/>
      </a:accent6>
      <a:hlink>
        <a:srgbClr val="0432FF"/>
      </a:hlink>
      <a:folHlink>
        <a:srgbClr val="75D5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ON-MAL PPT aug 2024" id="{21031904-1303-C44F-8D14-1D031C4B1AA3}" vid="{10B03554-9EDB-8E45-8A21-1DCB30BFD09C}"/>
    </a:ext>
  </a:extLst>
</a:theme>
</file>

<file path=ppt/theme/theme4.xml><?xml version="1.0" encoding="utf-8"?>
<a:theme xmlns:a="http://schemas.openxmlformats.org/drawingml/2006/main" name="Content - rapport">
  <a:themeElements>
    <a:clrScheme name="Egendefinert 22">
      <a:dk1>
        <a:srgbClr val="000000"/>
      </a:dk1>
      <a:lt1>
        <a:srgbClr val="FFFFFF"/>
      </a:lt1>
      <a:dk2>
        <a:srgbClr val="C0C1BF"/>
      </a:dk2>
      <a:lt2>
        <a:srgbClr val="EFEEED"/>
      </a:lt2>
      <a:accent1>
        <a:srgbClr val="395775"/>
      </a:accent1>
      <a:accent2>
        <a:srgbClr val="D77F16"/>
      </a:accent2>
      <a:accent3>
        <a:srgbClr val="737B82"/>
      </a:accent3>
      <a:accent4>
        <a:srgbClr val="ACB3B8"/>
      </a:accent4>
      <a:accent5>
        <a:srgbClr val="A6B340"/>
      </a:accent5>
      <a:accent6>
        <a:srgbClr val="941100"/>
      </a:accent6>
      <a:hlink>
        <a:srgbClr val="0432FF"/>
      </a:hlink>
      <a:folHlink>
        <a:srgbClr val="75D5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ON-MAL PPT aug 2024" id="{21031904-1303-C44F-8D14-1D031C4B1AA3}" vid="{0D46529D-1EF3-4A40-8E93-3761C122531E}"/>
    </a:ext>
  </a:extLst>
</a:theme>
</file>

<file path=ppt/theme/theme5.xml><?xml version="1.0" encoding="utf-8"?>
<a:theme xmlns:a="http://schemas.openxmlformats.org/drawingml/2006/main" name="Introduksjon av Menon">
  <a:themeElements>
    <a:clrScheme name="Egendefinert 22">
      <a:dk1>
        <a:srgbClr val="000000"/>
      </a:dk1>
      <a:lt1>
        <a:srgbClr val="FFFFFF"/>
      </a:lt1>
      <a:dk2>
        <a:srgbClr val="C0C1BF"/>
      </a:dk2>
      <a:lt2>
        <a:srgbClr val="EFEEED"/>
      </a:lt2>
      <a:accent1>
        <a:srgbClr val="395775"/>
      </a:accent1>
      <a:accent2>
        <a:srgbClr val="D77F16"/>
      </a:accent2>
      <a:accent3>
        <a:srgbClr val="737B82"/>
      </a:accent3>
      <a:accent4>
        <a:srgbClr val="ACB3B8"/>
      </a:accent4>
      <a:accent5>
        <a:srgbClr val="A6B340"/>
      </a:accent5>
      <a:accent6>
        <a:srgbClr val="941100"/>
      </a:accent6>
      <a:hlink>
        <a:srgbClr val="0432FF"/>
      </a:hlink>
      <a:folHlink>
        <a:srgbClr val="75D5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ON-MAL PPT aug 2024" id="{21031904-1303-C44F-8D14-1D031C4B1AA3}" vid="{1BEB17A2-5F49-9940-930A-D82E13A584E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F968CB-9E7D-4C95-8F58-90EDAF021EEE}">
  <we:reference id="1f4df590-35fc-4b16-a239-39709f9d8a74" version="1.0.0.1" store="EXCatalog" storeType="EXCatalog"/>
  <we:alternateReferences>
    <we:reference id="WA104381063" version="1.0.0.1" store="nb-N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CT" ma:contentTypeID="0x01010009886E606E16458F999767F9DBBAF34E001F64E3310D45594198CA5A6F7C6EC578" ma:contentTypeVersion="12" ma:contentTypeDescription="Opprett et nytt dokument." ma:contentTypeScope="" ma:versionID="3691280c6192bf25cb13f1921df85dee">
  <xsd:schema xmlns:xsd="http://www.w3.org/2001/XMLSchema" xmlns:xs="http://www.w3.org/2001/XMLSchema" xmlns:p="http://schemas.microsoft.com/office/2006/metadata/properties" xmlns:ns2="55a03bee-95a3-41b3-87c0-46f4dbad06c3" xmlns:ns3="cdc426f9-4db3-4d03-936c-e9986ade7250" xmlns:ns4="e7c214f8-af59-4c46-bccd-a5c0546d15c9" targetNamespace="http://schemas.microsoft.com/office/2006/metadata/properties" ma:root="true" ma:fieldsID="e445a7b8253d461d4415da67b42d0890" ns2:_="" ns3:_="" ns4:_="">
    <xsd:import namespace="55a03bee-95a3-41b3-87c0-46f4dbad06c3"/>
    <xsd:import namespace="cdc426f9-4db3-4d03-936c-e9986ade7250"/>
    <xsd:import namespace="e7c214f8-af59-4c46-bccd-a5c0546d15c9"/>
    <xsd:element name="properties">
      <xsd:complexType>
        <xsd:sequence>
          <xsd:element name="documentManagement">
            <xsd:complexType>
              <xsd:all>
                <xsd:element ref="ns2:menon_Prosjektnavn" minOccurs="0"/>
                <xsd:element ref="ns2:menon_Prosjektnummer" minOccurs="0"/>
                <xsd:element ref="ns2:menon_Kunde" minOccurs="0"/>
                <xsd:element ref="ns2:menon_Tjeneste" minOccurs="0"/>
                <xsd:element ref="ns2:menon_Nering" minOccurs="0"/>
                <xsd:element ref="ns3:menon_documenttype" minOccurs="0"/>
                <xsd:element ref="ns3:menon_Avsluttet" minOccurs="0"/>
                <xsd:element ref="ns2:menon_Prosjekteier" minOccurs="0"/>
                <xsd:element ref="ns2:menon_Tema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3bee-95a3-41b3-87c0-46f4dbad06c3" elementFormDefault="qualified">
    <xsd:import namespace="http://schemas.microsoft.com/office/2006/documentManagement/types"/>
    <xsd:import namespace="http://schemas.microsoft.com/office/infopath/2007/PartnerControls"/>
    <xsd:element name="menon_Prosjektnavn" ma:index="8" nillable="true" ma:displayName="Prosjektnavn" ma:default="Effektmåling Brannsikkerhet hos eldre hjemmeboende" ma:internalName="menon_Prosjektnavn">
      <xsd:simpleType>
        <xsd:restriction base="dms:Text"/>
      </xsd:simpleType>
    </xsd:element>
    <xsd:element name="menon_Prosjektnummer" ma:index="9" nillable="true" ma:displayName="Prosjektnummer" ma:default="14758" ma:internalName="menon_Prosjektnummer">
      <xsd:simpleType>
        <xsd:restriction base="dms:Text"/>
      </xsd:simpleType>
    </xsd:element>
    <xsd:element name="menon_Kunde" ma:index="10" nillable="true" ma:displayName="Kunde" ma:default="Norske Kvinners Sanitetsforening" ma:internalName="menon_Kunde">
      <xsd:simpleType>
        <xsd:restriction base="dms:Text"/>
      </xsd:simpleType>
    </xsd:element>
    <xsd:element name="menon_Tjeneste" ma:index="11" nillable="true" ma:displayName="Tjeneste" ma:default="Evaluering" ma:internalName="menon_Tjeneste">
      <xsd:simpleType>
        <xsd:restriction base="dms:Text"/>
      </xsd:simpleType>
    </xsd:element>
    <xsd:element name="menon_Nering" ma:index="12" nillable="true" ma:displayName="Næring" ma:default="Helse og omsorg" ma:internalName="menon_Nering">
      <xsd:simpleType>
        <xsd:restriction base="dms:Text"/>
      </xsd:simpleType>
    </xsd:element>
    <xsd:element name="menon_Prosjekteier" ma:index="15" nillable="true" ma:displayName="Prosjekteier" ma:default="Kaja" ma:internalName="menon_Prosjekteier">
      <xsd:simpleType>
        <xsd:restriction base="dms:Text"/>
      </xsd:simpleType>
    </xsd:element>
    <xsd:element name="menon_Tema" ma:index="16" nillable="true" ma:displayName="Tema" ma:default="Andre tema" ma:internalName="menon_Tema">
      <xsd:simpleType>
        <xsd:restriction base="dms:Text"/>
      </xsd:simpleType>
    </xsd:element>
    <xsd:element name="TaxCatchAll" ma:index="23" nillable="true" ma:displayName="Taxonomy Catch All Column" ma:hidden="true" ma:list="{880f13e1-1044-4ca0-93d6-ebc10d0fb4b4}" ma:internalName="TaxCatchAll" ma:showField="CatchAllData" ma:web="55a03bee-95a3-41b3-87c0-46f4dbad0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426f9-4db3-4d03-936c-e9986ade7250" elementFormDefault="qualified">
    <xsd:import namespace="http://schemas.microsoft.com/office/2006/documentManagement/types"/>
    <xsd:import namespace="http://schemas.microsoft.com/office/infopath/2007/PartnerControls"/>
    <xsd:element name="menon_documenttype" ma:index="13" nillable="true" ma:displayName="Dokumenttype" ma:description="documenttype" ma:format="Dropdown" ma:internalName="menon_documenttype">
      <xsd:simpleType>
        <xsd:restriction base="dms:Choice">
          <xsd:enumeration value="Brev"/>
          <xsd:enumeration value="Dokument"/>
          <xsd:enumeration value="Notat"/>
          <xsd:enumeration value="Presentasjon"/>
          <xsd:enumeration value="Rapport"/>
          <xsd:enumeration value="Tilbud"/>
        </xsd:restriction>
      </xsd:simpleType>
    </xsd:element>
    <xsd:element name="menon_Avsluttet" ma:index="14" nillable="true" ma:displayName="Avsluttet" ma:default="FALSE" ma:internalName="menon_Avslutte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214f8-af59-4c46-bccd-a5c0546d15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a84d047-444a-45f7-9d20-a315b2d357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03bee-95a3-41b3-87c0-46f4dbad06c3" xsi:nil="true"/>
    <lcf76f155ced4ddcb4097134ff3c332f xmlns="e7c214f8-af59-4c46-bccd-a5c0546d15c9">
      <Terms xmlns="http://schemas.microsoft.com/office/infopath/2007/PartnerControls"/>
    </lcf76f155ced4ddcb4097134ff3c332f>
    <menon_Prosjektnavn xmlns="55a03bee-95a3-41b3-87c0-46f4dbad06c3">Effektmåling Brannsikkerhet hos eldre hjemmeboende</menon_Prosjektnavn>
    <menon_Nering xmlns="55a03bee-95a3-41b3-87c0-46f4dbad06c3">Helse og omsorg</menon_Nering>
    <menon_Prosjektnummer xmlns="55a03bee-95a3-41b3-87c0-46f4dbad06c3">14758</menon_Prosjektnummer>
    <menon_Tjeneste xmlns="55a03bee-95a3-41b3-87c0-46f4dbad06c3">Evaluering</menon_Tjeneste>
    <menon_Prosjekteier xmlns="55a03bee-95a3-41b3-87c0-46f4dbad06c3">Kaja</menon_Prosjekteier>
    <menon_Avsluttet xmlns="cdc426f9-4db3-4d03-936c-e9986ade7250">false</menon_Avsluttet>
    <menon_Tema xmlns="55a03bee-95a3-41b3-87c0-46f4dbad06c3">Andre tema</menon_Tema>
    <menon_Kunde xmlns="55a03bee-95a3-41b3-87c0-46f4dbad06c3">Norske Kvinners Sanitetsforening</menon_Kunde>
    <menon_documenttype xmlns="cdc426f9-4db3-4d03-936c-e9986ade7250" xsi:nil="true"/>
  </documentManagement>
</p:properties>
</file>

<file path=customXml/itemProps1.xml><?xml version="1.0" encoding="utf-8"?>
<ds:datastoreItem xmlns:ds="http://schemas.openxmlformats.org/officeDocument/2006/customXml" ds:itemID="{A9EE7F44-C0DC-4860-969C-0C5ED1806875}">
  <ds:schemaRefs>
    <ds:schemaRef ds:uri="55a03bee-95a3-41b3-87c0-46f4dbad06c3"/>
    <ds:schemaRef ds:uri="cdc426f9-4db3-4d03-936c-e9986ade7250"/>
    <ds:schemaRef ds:uri="e7c214f8-af59-4c46-bccd-a5c0546d15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00F63A-4337-4232-9875-28D260D6D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E921C-0B0D-44F6-90A8-1E1140B75185}">
  <ds:schemaRefs>
    <ds:schemaRef ds:uri="397dc7db-85f5-4bda-9d58-3f12f82650a3"/>
    <ds:schemaRef ds:uri="55a03bee-95a3-41b3-87c0-46f4dbad06c3"/>
    <ds:schemaRef ds:uri="8ececb7c-73a0-4229-a317-52f7311df346"/>
    <ds:schemaRef ds:uri="c5be4718-ca63-4ea6-ad4d-8bc01f1d9e32"/>
    <ds:schemaRef ds:uri="cdc426f9-4db3-4d03-936c-e9986ade7250"/>
    <ds:schemaRef ds:uri="e54ab1f3-70be-43b3-94da-fdd2394b07ec"/>
    <ds:schemaRef ds:uri="e7c214f8-af59-4c46-bccd-a5c0546d15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MENON-MAL PPT aug 2024</Template>
  <TotalTime>0</TotalTime>
  <Words>468</Words>
  <Application>Microsoft Office PowerPoint</Application>
  <PresentationFormat>On-screen Show (16:9)</PresentationFormat>
  <Paragraphs>98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.AppleSystemUIFont</vt:lpstr>
      <vt:lpstr>-apple-system</vt:lpstr>
      <vt:lpstr>Arial</vt:lpstr>
      <vt:lpstr>Calibri</vt:lpstr>
      <vt:lpstr>Muli Black</vt:lpstr>
      <vt:lpstr>Open Sans</vt:lpstr>
      <vt:lpstr>Wingdings</vt:lpstr>
      <vt:lpstr>Forside, agenda, sidedelere</vt:lpstr>
      <vt:lpstr>Content - PPT</vt:lpstr>
      <vt:lpstr>Punkter</vt:lpstr>
      <vt:lpstr>Content - rapport</vt:lpstr>
      <vt:lpstr>Introduksjon av Menon</vt:lpstr>
      <vt:lpstr>think-cell Slide</vt:lpstr>
      <vt:lpstr>Opplæringsmøte</vt:lpstr>
      <vt:lpstr>Hvem er vi?</vt:lpstr>
      <vt:lpstr>Formål med møtet</vt:lpstr>
      <vt:lpstr>Men først – Hvorfor er spørreskjemaet viktig?</vt:lpstr>
      <vt:lpstr>Hva trenger dere å gjøre?</vt:lpstr>
      <vt:lpstr>Hva trenger dere å gjøre?</vt:lpstr>
      <vt:lpstr>Hva trenger dere å gjøre?</vt:lpstr>
      <vt:lpstr>Øvrig informasjon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Matilde Frankmo</dc:creator>
  <cp:keywords/>
  <dc:description/>
  <cp:lastModifiedBy>Matilde Frankmo</cp:lastModifiedBy>
  <cp:revision>1</cp:revision>
  <cp:lastPrinted>2016-02-25T11:11:54Z</cp:lastPrinted>
  <dcterms:created xsi:type="dcterms:W3CDTF">2024-10-07T07:23:10Z</dcterms:created>
  <dcterms:modified xsi:type="dcterms:W3CDTF">2024-11-05T17:33:22Z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0x01010009886E606E16458F999767F9DBBAF34E001F64E3310D45594198CA5A6F7C6EC578</vt:lpwstr>
  </property>
</Properties>
</file>