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</p:sldMasterIdLst>
  <p:notesMasterIdLst>
    <p:notesMasterId r:id="rId9"/>
  </p:notesMasterIdLst>
  <p:sldIdLst>
    <p:sldId id="258" r:id="rId6"/>
    <p:sldId id="810" r:id="rId7"/>
    <p:sldId id="811" r:id="rId8"/>
  </p:sldIdLst>
  <p:sldSz cx="9144000" cy="5143500" type="screen16x9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562A69-4649-B4C0-9EEF-9D20A06C17D0}" name="Anniken Schwamborn" initials="AS" userId="S::anniken.schwamborn@sanitetskvinnene.no::80197428-ea35-4b0b-81fd-0a1c06597e52" providerId="AD"/>
  <p188:author id="{7C351890-9C1B-D6FD-C08D-CE3CE2EA595B}" name="May Britt Buhaug" initials="MB" userId="S::maybritt.buhaug@sanitetskvinnene.no::75755958-dfc1-4e74-9e64-ba09c6e99dad" providerId="AD"/>
  <p188:author id="{F70520F7-A7B1-0A17-9394-78D8E52EC62A}" name="Tone Hammerlund" initials="TH" userId="S::tone.hammerlund@sanitetskvinnene.no::ead2f22b-49b5-4972-b731-d46b636f531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305BC-CE44-42B2-B865-3C82E545B5A7}" v="6" dt="2024-06-05T10:53:44.640"/>
    <p1510:client id="{96113DD3-FC6F-4F84-B8D4-6808AAA413C5}" v="98" dt="2024-06-05T08:40:49.974"/>
    <p1510:client id="{F24F8FB4-553D-4C1D-977B-4CB18CFB9022}" v="58" dt="2024-06-05T09:04:09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9" d="100"/>
          <a:sy n="199" d="100"/>
        </p:scale>
        <p:origin x="3270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2720" y="-1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F2124-67F3-4538-9CD0-C5FE4D9820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F53F6D5-A8CF-469F-B142-C4847EB69E8A}">
      <dgm:prSet phldrT="[Tekst]" custT="1"/>
      <dgm:spPr/>
      <dgm:t>
        <a:bodyPr/>
        <a:lstStyle/>
        <a:p>
          <a:endParaRPr lang="nb-NO" sz="1000" b="1" dirty="0">
            <a:solidFill>
              <a:schemeClr val="tx1"/>
            </a:solidFill>
          </a:endParaRPr>
        </a:p>
        <a:p>
          <a:r>
            <a:rPr lang="nb-NO" sz="1000" b="1" dirty="0">
              <a:solidFill>
                <a:schemeClr val="tx1"/>
              </a:solidFill>
            </a:rPr>
            <a:t>Generalsekretær</a:t>
          </a:r>
          <a:br>
            <a:rPr lang="nb-NO" sz="1000" b="1" dirty="0">
              <a:solidFill>
                <a:schemeClr val="tx1"/>
              </a:solidFill>
            </a:rPr>
          </a:br>
          <a:r>
            <a:rPr lang="nb-NO" sz="1000" dirty="0">
              <a:solidFill>
                <a:schemeClr val="bg1"/>
              </a:solidFill>
              <a:latin typeface="Calibri"/>
            </a:rPr>
            <a:t>Politiske</a:t>
          </a:r>
          <a:r>
            <a:rPr lang="nb-NO" sz="1000" dirty="0">
              <a:solidFill>
                <a:schemeClr val="bg1"/>
              </a:solidFill>
            </a:rPr>
            <a:t>, </a:t>
          </a:r>
          <a:r>
            <a:rPr lang="nb-NO" sz="1000" dirty="0">
              <a:solidFill>
                <a:schemeClr val="bg1"/>
              </a:solidFill>
              <a:latin typeface="Calibri"/>
            </a:rPr>
            <a:t>juridiske og administrative</a:t>
          </a:r>
          <a:r>
            <a:rPr lang="nb-NO" sz="1000" dirty="0">
              <a:solidFill>
                <a:schemeClr val="bg1"/>
              </a:solidFill>
            </a:rPr>
            <a:t> oppgaver</a:t>
          </a:r>
        </a:p>
      </dgm:t>
    </dgm:pt>
    <dgm:pt modelId="{C50F4BE7-3E7B-49F2-A3BB-089FEC5DF187}" type="parTrans" cxnId="{92BDB83C-955C-4C95-BF32-5F07626D8689}">
      <dgm:prSet/>
      <dgm:spPr/>
      <dgm:t>
        <a:bodyPr/>
        <a:lstStyle/>
        <a:p>
          <a:endParaRPr lang="nb-NO"/>
        </a:p>
      </dgm:t>
    </dgm:pt>
    <dgm:pt modelId="{35CE6761-0BC5-4608-A4D9-637DCF013372}" type="sibTrans" cxnId="{92BDB83C-955C-4C95-BF32-5F07626D8689}">
      <dgm:prSet/>
      <dgm:spPr/>
      <dgm:t>
        <a:bodyPr/>
        <a:lstStyle/>
        <a:p>
          <a:endParaRPr lang="nb-NO"/>
        </a:p>
      </dgm:t>
    </dgm:pt>
    <dgm:pt modelId="{03D06D6B-B530-4F2D-A18C-E35AC8431345}" type="asst">
      <dgm:prSet phldrT="[Tekst]" custT="1"/>
      <dgm:spPr/>
      <dgm:t>
        <a:bodyPr/>
        <a:lstStyle/>
        <a:p>
          <a:pPr>
            <a:buNone/>
          </a:pPr>
          <a:r>
            <a:rPr lang="nb-NO" sz="1000" b="1" dirty="0">
              <a:solidFill>
                <a:schemeClr val="tx1"/>
              </a:solidFill>
            </a:rPr>
            <a:t>Org. og utvikling</a:t>
          </a:r>
        </a:p>
        <a:p>
          <a:pPr rtl="0">
            <a:buNone/>
          </a:pPr>
          <a:r>
            <a:rPr lang="nb-NO" sz="1000" dirty="0"/>
            <a:t>Organisasjonsopplæring, </a:t>
          </a:r>
          <a:r>
            <a:rPr lang="nb-NO" sz="1000" dirty="0">
              <a:latin typeface="Calibri"/>
            </a:rPr>
            <a:t>rådgivning</a:t>
          </a:r>
          <a:r>
            <a:rPr lang="nb-NO" sz="1000" dirty="0"/>
            <a:t>, </a:t>
          </a:r>
          <a:r>
            <a:rPr lang="nb-NO" sz="1000" dirty="0">
              <a:latin typeface="Calibri"/>
            </a:rPr>
            <a:t>samhandling og arrangementer</a:t>
          </a:r>
          <a:endParaRPr lang="nb-NO" sz="1000" dirty="0"/>
        </a:p>
      </dgm:t>
    </dgm:pt>
    <dgm:pt modelId="{BFBAE0C4-8648-4E1C-8CDD-8BFC731D91EB}" type="parTrans" cxnId="{EAA1A526-B059-42E4-9E95-7106EBA9FB30}">
      <dgm:prSet/>
      <dgm:spPr/>
      <dgm:t>
        <a:bodyPr/>
        <a:lstStyle/>
        <a:p>
          <a:endParaRPr lang="nb-NO" sz="1200"/>
        </a:p>
      </dgm:t>
    </dgm:pt>
    <dgm:pt modelId="{4CEA0F27-42DA-4C68-80FF-D3A725D9A803}" type="sibTrans" cxnId="{EAA1A526-B059-42E4-9E95-7106EBA9FB30}">
      <dgm:prSet/>
      <dgm:spPr/>
      <dgm:t>
        <a:bodyPr/>
        <a:lstStyle/>
        <a:p>
          <a:endParaRPr lang="nb-NO"/>
        </a:p>
      </dgm:t>
    </dgm:pt>
    <dgm:pt modelId="{AAEF2FDC-BF18-4145-AD4E-211295278861}">
      <dgm:prSet phldrT="[Tekst]" custT="1"/>
      <dgm:spPr/>
      <dgm:t>
        <a:bodyPr/>
        <a:lstStyle/>
        <a:p>
          <a:endParaRPr lang="nb-NO" sz="800" b="1">
            <a:solidFill>
              <a:schemeClr val="tx1"/>
            </a:solidFill>
          </a:endParaRPr>
        </a:p>
        <a:p>
          <a:r>
            <a:rPr lang="nb-NO" sz="1000" b="1" dirty="0">
              <a:solidFill>
                <a:schemeClr val="tx1"/>
              </a:solidFill>
            </a:rPr>
            <a:t>Kvinnehelse</a:t>
          </a:r>
        </a:p>
        <a:p>
          <a:r>
            <a:rPr lang="nb-NO" sz="1000" dirty="0"/>
            <a:t>Lavterskelaktiviteter innen kvinnehelse, Språkvenn, </a:t>
          </a:r>
          <a:r>
            <a:rPr lang="nb-NO" sz="1000" dirty="0" err="1"/>
            <a:t>Ressursvenn</a:t>
          </a:r>
          <a:r>
            <a:rPr lang="nb-NO" sz="1000" dirty="0"/>
            <a:t>, </a:t>
          </a:r>
          <a:r>
            <a:rPr lang="nb-NO" sz="1000" dirty="0" err="1"/>
            <a:t>Motherhood</a:t>
          </a:r>
          <a:r>
            <a:rPr lang="nb-NO" sz="1000" dirty="0"/>
            <a:t>, Flerkulturell </a:t>
          </a:r>
          <a:r>
            <a:rPr lang="nb-NO" sz="1000" dirty="0" err="1"/>
            <a:t>doula</a:t>
          </a:r>
          <a:r>
            <a:rPr lang="nb-NO" sz="1000" dirty="0"/>
            <a:t>, Aktiviteter på asylmottak</a:t>
          </a:r>
        </a:p>
        <a:p>
          <a:endParaRPr lang="nb-NO" sz="1000"/>
        </a:p>
        <a:p>
          <a:pPr rtl="0"/>
          <a:r>
            <a:rPr lang="nb-NO" sz="1000" dirty="0">
              <a:latin typeface="Calibri"/>
            </a:rPr>
            <a:t>Forskning, fagutvikling, </a:t>
          </a:r>
          <a:r>
            <a:rPr lang="nb-NO" sz="1000" dirty="0"/>
            <a:t> </a:t>
          </a:r>
          <a:br>
            <a:rPr lang="nb-NO" sz="1000" dirty="0"/>
          </a:br>
          <a:r>
            <a:rPr lang="nb-NO" sz="1000" dirty="0"/>
            <a:t>opplæring, samarbeidsnettverk, finansiering, prosjektarbeid, kommunikasjon og politikk</a:t>
          </a:r>
          <a:endParaRPr lang="nb-NO" sz="1000" b="0" dirty="0">
            <a:solidFill>
              <a:schemeClr val="bg1"/>
            </a:solidFill>
          </a:endParaRPr>
        </a:p>
        <a:p>
          <a:endParaRPr lang="nb-NO" sz="1200">
            <a:solidFill>
              <a:schemeClr val="tx1"/>
            </a:solidFill>
          </a:endParaRPr>
        </a:p>
      </dgm:t>
    </dgm:pt>
    <dgm:pt modelId="{BFD5E618-7616-4A3B-B476-46906764FA41}" type="parTrans" cxnId="{2D3597AA-2D82-47D8-8930-1306DC525A52}">
      <dgm:prSet/>
      <dgm:spPr/>
      <dgm:t>
        <a:bodyPr/>
        <a:lstStyle/>
        <a:p>
          <a:endParaRPr lang="nb-NO" sz="1200"/>
        </a:p>
      </dgm:t>
    </dgm:pt>
    <dgm:pt modelId="{7A8933EB-2D5D-4AFC-9B78-748C3E133D30}" type="sibTrans" cxnId="{2D3597AA-2D82-47D8-8930-1306DC525A52}">
      <dgm:prSet/>
      <dgm:spPr/>
      <dgm:t>
        <a:bodyPr/>
        <a:lstStyle/>
        <a:p>
          <a:endParaRPr lang="nb-NO"/>
        </a:p>
      </dgm:t>
    </dgm:pt>
    <dgm:pt modelId="{0B0C332F-745F-40E7-B3BF-A36FC74C136A}">
      <dgm:prSet phldrT="[Tekst]" custT="1"/>
      <dgm:spPr/>
      <dgm:t>
        <a:bodyPr/>
        <a:lstStyle/>
        <a:p>
          <a:endParaRPr lang="nb-NO" sz="800" b="1" dirty="0">
            <a:solidFill>
              <a:schemeClr val="tx1"/>
            </a:solidFill>
          </a:endParaRPr>
        </a:p>
        <a:p>
          <a:endParaRPr lang="nb-NO" sz="800" b="1" dirty="0">
            <a:solidFill>
              <a:schemeClr val="tx1"/>
            </a:solidFill>
          </a:endParaRPr>
        </a:p>
        <a:p>
          <a:r>
            <a:rPr lang="nb-NO" sz="1000" b="1" dirty="0">
              <a:solidFill>
                <a:schemeClr val="tx1"/>
              </a:solidFill>
            </a:rPr>
            <a:t>Trygge lokalsamfunn</a:t>
          </a:r>
        </a:p>
        <a:p>
          <a:pPr rtl="0"/>
          <a:r>
            <a:rPr lang="nb-NO" sz="1000" dirty="0"/>
            <a:t>Omsorgsberedskap, Trygghetstreff </a:t>
          </a:r>
          <a:r>
            <a:rPr lang="nb-NO" sz="1000" dirty="0">
              <a:latin typeface="Calibri"/>
            </a:rPr>
            <a:t>brannsikkerhet</a:t>
          </a:r>
          <a:r>
            <a:rPr lang="nb-NO" sz="1000" dirty="0"/>
            <a:t>, </a:t>
          </a:r>
          <a:r>
            <a:rPr lang="nb-NO" sz="1000" dirty="0">
              <a:latin typeface="Calibri"/>
            </a:rPr>
            <a:t>1. hjelp</a:t>
          </a:r>
          <a:r>
            <a:rPr lang="nb-NO" sz="1000" dirty="0"/>
            <a:t> for eldre, Egenberedskap, </a:t>
          </a:r>
          <a:r>
            <a:rPr lang="nb-NO" sz="1000" dirty="0">
              <a:latin typeface="Calibri"/>
            </a:rPr>
            <a:t>Totalforsvaret</a:t>
          </a:r>
        </a:p>
        <a:p>
          <a:r>
            <a:rPr lang="nb-NO" sz="1000" dirty="0"/>
            <a:t>Kløvertur, Kanskje kommer kongen, Kløverkafe</a:t>
          </a:r>
        </a:p>
        <a:p>
          <a:pPr rtl="0"/>
          <a:endParaRPr lang="nb-NO" sz="1000" dirty="0"/>
        </a:p>
        <a:p>
          <a:pPr rtl="0"/>
          <a:r>
            <a:rPr lang="nb-NO" sz="1000" dirty="0"/>
            <a:t>Fagutvikling, o</a:t>
          </a:r>
          <a:r>
            <a:rPr lang="nb-NO" sz="1000" dirty="0">
              <a:latin typeface="Calibri"/>
            </a:rPr>
            <a:t>pplæring</a:t>
          </a:r>
          <a:r>
            <a:rPr lang="nb-NO" sz="1000" dirty="0"/>
            <a:t>, samarbeidsnettverk, </a:t>
          </a:r>
          <a:r>
            <a:rPr lang="nb-NO" sz="1000" dirty="0">
              <a:latin typeface="Calibri"/>
            </a:rPr>
            <a:t>finansiering</a:t>
          </a:r>
          <a:r>
            <a:rPr lang="nb-NO" sz="1000" dirty="0"/>
            <a:t>, prosjektarbeid, kommunikasjon og politikk</a:t>
          </a:r>
          <a:endParaRPr lang="nb-NO" sz="1000" b="0" dirty="0">
            <a:solidFill>
              <a:schemeClr val="bg1"/>
            </a:solidFill>
          </a:endParaRPr>
        </a:p>
        <a:p>
          <a:endParaRPr lang="nb-NO" sz="800" b="1" dirty="0">
            <a:solidFill>
              <a:schemeClr val="bg1"/>
            </a:solidFill>
          </a:endParaRPr>
        </a:p>
      </dgm:t>
    </dgm:pt>
    <dgm:pt modelId="{1E46781D-8B5D-4494-8E56-0E2D44BE21C6}" type="parTrans" cxnId="{C281A0B6-6885-4B4E-B9FF-DD888A1C8F8A}">
      <dgm:prSet/>
      <dgm:spPr/>
      <dgm:t>
        <a:bodyPr/>
        <a:lstStyle/>
        <a:p>
          <a:endParaRPr lang="nb-NO" sz="1200"/>
        </a:p>
      </dgm:t>
    </dgm:pt>
    <dgm:pt modelId="{954549BF-A433-4EA3-A38A-911BC4519DA2}" type="sibTrans" cxnId="{C281A0B6-6885-4B4E-B9FF-DD888A1C8F8A}">
      <dgm:prSet/>
      <dgm:spPr/>
      <dgm:t>
        <a:bodyPr/>
        <a:lstStyle/>
        <a:p>
          <a:endParaRPr lang="nb-NO"/>
        </a:p>
      </dgm:t>
    </dgm:pt>
    <dgm:pt modelId="{84DFC114-7C8D-4AF6-8BB6-0A3C10D25C6D}">
      <dgm:prSet phldrT="[Tekst]" custT="1"/>
      <dgm:spPr/>
      <dgm:t>
        <a:bodyPr/>
        <a:lstStyle/>
        <a:p>
          <a:r>
            <a:rPr lang="nb-NO" sz="1000" b="1" dirty="0">
              <a:solidFill>
                <a:schemeClr val="tx1"/>
              </a:solidFill>
            </a:rPr>
            <a:t>Virksomheter</a:t>
          </a:r>
        </a:p>
        <a:p>
          <a:r>
            <a:rPr lang="nb-NO" sz="1000" dirty="0"/>
            <a:t>Nasjonal ledelse og koordinering av kvinnhelsehus</a:t>
          </a:r>
        </a:p>
        <a:p>
          <a:endParaRPr lang="nb-NO" sz="1000"/>
        </a:p>
        <a:p>
          <a:r>
            <a:rPr lang="nb-NO" sz="1000" dirty="0"/>
            <a:t>Veiledningssentrene for pårørende av rusmiddelavhengige og/eller psykisk syke</a:t>
          </a:r>
        </a:p>
        <a:p>
          <a:endParaRPr lang="nb-NO" sz="1000"/>
        </a:p>
        <a:p>
          <a:pPr rtl="0"/>
          <a:r>
            <a:rPr lang="nb-NO" sz="1000" dirty="0"/>
            <a:t>Søknad nasjonale tilskudd,</a:t>
          </a:r>
          <a:r>
            <a:rPr lang="nb-NO" sz="1000" dirty="0">
              <a:latin typeface="Calibri"/>
            </a:rPr>
            <a:t> </a:t>
          </a:r>
          <a:r>
            <a:rPr lang="nb-NO" sz="1000" dirty="0"/>
            <a:t> DAM, helse og utvikling</a:t>
          </a:r>
        </a:p>
        <a:p>
          <a:endParaRPr lang="nb-NO" sz="1000" b="0">
            <a:solidFill>
              <a:schemeClr val="bg1"/>
            </a:solidFill>
          </a:endParaRPr>
        </a:p>
        <a:p>
          <a:endParaRPr lang="nb-NO" sz="1000" b="0">
            <a:solidFill>
              <a:schemeClr val="bg1"/>
            </a:solidFill>
          </a:endParaRPr>
        </a:p>
      </dgm:t>
    </dgm:pt>
    <dgm:pt modelId="{C1359D18-EAAB-4984-988E-AA86B62B6AC0}" type="parTrans" cxnId="{DDE521B4-5C87-446E-AB22-40D06A978334}">
      <dgm:prSet/>
      <dgm:spPr/>
      <dgm:t>
        <a:bodyPr/>
        <a:lstStyle/>
        <a:p>
          <a:endParaRPr lang="nb-NO" sz="1200"/>
        </a:p>
      </dgm:t>
    </dgm:pt>
    <dgm:pt modelId="{AF3C0010-7F94-46FC-9475-B521843AA0BB}" type="sibTrans" cxnId="{DDE521B4-5C87-446E-AB22-40D06A978334}">
      <dgm:prSet/>
      <dgm:spPr/>
      <dgm:t>
        <a:bodyPr/>
        <a:lstStyle/>
        <a:p>
          <a:endParaRPr lang="nb-NO"/>
        </a:p>
      </dgm:t>
    </dgm:pt>
    <dgm:pt modelId="{B60E0204-41C8-4CD2-A9C8-4378C5363360}">
      <dgm:prSet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1">
            <a:solidFill>
              <a:schemeClr val="tx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1">
            <a:solidFill>
              <a:schemeClr val="tx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dirty="0">
              <a:solidFill>
                <a:schemeClr val="tx1"/>
              </a:solidFill>
            </a:rPr>
            <a:t>Kommunikasjon </a:t>
          </a:r>
          <a:r>
            <a:rPr lang="nb-NO" sz="1000" b="1" dirty="0">
              <a:solidFill>
                <a:schemeClr val="tx1"/>
              </a:solidFill>
              <a:latin typeface="Calibri"/>
            </a:rPr>
            <a:t>og</a:t>
          </a:r>
          <a:r>
            <a:rPr lang="nb-NO" sz="1000" b="1" dirty="0">
              <a:solidFill>
                <a:schemeClr val="tx1"/>
              </a:solidFill>
            </a:rPr>
            <a:t> </a:t>
          </a:r>
          <a:r>
            <a:rPr lang="nb-NO" sz="1000" b="1" dirty="0">
              <a:solidFill>
                <a:schemeClr val="tx1"/>
              </a:solidFill>
              <a:latin typeface="Calibri"/>
            </a:rPr>
            <a:t>marked</a:t>
          </a:r>
          <a:endParaRPr lang="nb-NO" sz="1000" b="1" dirty="0">
            <a:solidFill>
              <a:schemeClr val="tx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</a:rPr>
            <a:t>Intern og ekstern kommunikasjon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  <a:latin typeface="Calibri"/>
            </a:rPr>
            <a:t>Næringslivssamarbeid</a:t>
          </a:r>
          <a:r>
            <a:rPr lang="nb-NO" sz="1000" b="0" dirty="0">
              <a:solidFill>
                <a:schemeClr val="bg1"/>
              </a:solidFill>
            </a:rPr>
            <a:t>,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</a:rPr>
            <a:t>testamentariske gaver,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</a:rPr>
            <a:t>faste givere og øvrig innsamling.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  <a:latin typeface="Calibri"/>
            </a:rPr>
            <a:t>Kampanjer</a:t>
          </a:r>
          <a:endParaRPr lang="nb-NO" sz="1000" b="0" dirty="0">
            <a:solidFill>
              <a:schemeClr val="bg1"/>
            </a:solidFill>
          </a:endParaRPr>
        </a:p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000" b="0" dirty="0">
              <a:solidFill>
                <a:schemeClr val="bg1"/>
              </a:solidFill>
              <a:latin typeface="+mn-lt"/>
            </a:rPr>
            <a:t>Medlemsrekruttering </a:t>
          </a:r>
          <a:endParaRPr lang="nb-NO" sz="1000" b="0" dirty="0">
            <a:solidFill>
              <a:schemeClr val="bg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dirty="0">
              <a:solidFill>
                <a:schemeClr val="bg1"/>
              </a:solidFill>
              <a:latin typeface="Calibri"/>
            </a:rPr>
            <a:t>Medlems</a:t>
          </a:r>
          <a:r>
            <a:rPr lang="nb-NO" sz="1000" b="0" dirty="0">
              <a:solidFill>
                <a:schemeClr val="bg1"/>
              </a:solidFill>
            </a:rPr>
            <a:t> og giverservice</a:t>
          </a:r>
          <a:endParaRPr lang="nb-NO" sz="1000" b="0" dirty="0">
            <a:solidFill>
              <a:schemeClr val="bg1"/>
            </a:solidFill>
            <a:latin typeface="Calibri"/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>
            <a:solidFill>
              <a:schemeClr val="bg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>
            <a:solidFill>
              <a:schemeClr val="bg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>
            <a:solidFill>
              <a:schemeClr val="bg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>
            <a:solidFill>
              <a:schemeClr val="bg1"/>
            </a:solidFill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dirty="0">
            <a:solidFill>
              <a:schemeClr val="bg1"/>
            </a:solidFill>
          </a:endParaRPr>
        </a:p>
      </dgm:t>
    </dgm:pt>
    <dgm:pt modelId="{C0B21F2A-6D3D-4D26-80CF-206068095A52}" type="parTrans" cxnId="{DE860584-9ECF-4FFE-B9C8-FB6E4C29948D}">
      <dgm:prSet/>
      <dgm:spPr/>
      <dgm:t>
        <a:bodyPr/>
        <a:lstStyle/>
        <a:p>
          <a:endParaRPr lang="nb-NO"/>
        </a:p>
      </dgm:t>
    </dgm:pt>
    <dgm:pt modelId="{8EA5B98F-F263-49A0-9CEB-E8491EDE0DE4}" type="sibTrans" cxnId="{DE860584-9ECF-4FFE-B9C8-FB6E4C29948D}">
      <dgm:prSet/>
      <dgm:spPr/>
      <dgm:t>
        <a:bodyPr/>
        <a:lstStyle/>
        <a:p>
          <a:endParaRPr lang="nb-NO"/>
        </a:p>
      </dgm:t>
    </dgm:pt>
    <dgm:pt modelId="{C1CB91A1-65BA-49F0-BD8E-FBD08F1F75F1}">
      <dgm:prSet custT="1"/>
      <dgm:spPr/>
      <dgm:t>
        <a:bodyPr/>
        <a:lstStyle/>
        <a:p>
          <a:r>
            <a:rPr lang="nb-NO" sz="1000" b="1" dirty="0">
              <a:solidFill>
                <a:schemeClr val="tx1"/>
              </a:solidFill>
            </a:rPr>
            <a:t>Økonomi og administrasjon/HR</a:t>
          </a:r>
        </a:p>
        <a:p>
          <a:pPr rtl="0"/>
          <a:r>
            <a:rPr lang="nb-NO" sz="1000" b="0" dirty="0">
              <a:solidFill>
                <a:schemeClr val="bg1"/>
              </a:solidFill>
            </a:rPr>
            <a:t>Regnskap, </a:t>
          </a:r>
          <a:r>
            <a:rPr lang="nb-NO" sz="1000" b="0" dirty="0">
              <a:solidFill>
                <a:schemeClr val="bg1"/>
              </a:solidFill>
              <a:latin typeface="Calibri"/>
            </a:rPr>
            <a:t>budsjett, rapportering, </a:t>
          </a:r>
        </a:p>
        <a:p>
          <a:pPr rtl="0"/>
          <a:r>
            <a:rPr lang="nb-NO" sz="1000" b="0" dirty="0">
              <a:solidFill>
                <a:schemeClr val="bg1"/>
              </a:solidFill>
              <a:latin typeface="Calibri"/>
            </a:rPr>
            <a:t>finansforvaltning,</a:t>
          </a:r>
        </a:p>
        <a:p>
          <a:pPr rtl="0"/>
          <a:r>
            <a:rPr lang="nb-NO" sz="1000" b="0" dirty="0" err="1">
              <a:solidFill>
                <a:schemeClr val="bg1"/>
              </a:solidFill>
              <a:latin typeface="Calibri"/>
            </a:rPr>
            <a:t>Adm</a:t>
          </a:r>
          <a:r>
            <a:rPr lang="nb-NO" sz="1000" b="0" dirty="0">
              <a:solidFill>
                <a:schemeClr val="bg1"/>
              </a:solidFill>
              <a:latin typeface="Calibri"/>
            </a:rPr>
            <a:t>/IT og HR </a:t>
          </a:r>
        </a:p>
        <a:p>
          <a:pPr rtl="0"/>
          <a:endParaRPr lang="nb-NO" sz="1000" b="0">
            <a:solidFill>
              <a:schemeClr val="bg1"/>
            </a:solidFill>
            <a:latin typeface="Calibri"/>
          </a:endParaRPr>
        </a:p>
        <a:p>
          <a:pPr rtl="0"/>
          <a:endParaRPr lang="nb-NO" sz="1000" b="0">
            <a:solidFill>
              <a:schemeClr val="bg1"/>
            </a:solidFill>
            <a:latin typeface="Calibri"/>
          </a:endParaRPr>
        </a:p>
        <a:p>
          <a:pPr rtl="0"/>
          <a:endParaRPr lang="nb-NO" sz="1000" b="0">
            <a:solidFill>
              <a:schemeClr val="bg1"/>
            </a:solidFill>
            <a:latin typeface="Calibri"/>
          </a:endParaRPr>
        </a:p>
        <a:p>
          <a:pPr rtl="0"/>
          <a:r>
            <a:rPr lang="nb-NO" sz="1000" b="0" dirty="0">
              <a:solidFill>
                <a:schemeClr val="bg1"/>
              </a:solidFill>
              <a:latin typeface="Calibri"/>
            </a:rPr>
            <a:t> </a:t>
          </a:r>
          <a:endParaRPr lang="nb-NO" sz="1000" b="0" dirty="0">
            <a:solidFill>
              <a:schemeClr val="bg1"/>
            </a:solidFill>
          </a:endParaRPr>
        </a:p>
      </dgm:t>
    </dgm:pt>
    <dgm:pt modelId="{39983683-F07D-4615-870F-52AA43D7FB4A}" type="parTrans" cxnId="{49573027-7EC6-474E-B117-72DB942DC0E7}">
      <dgm:prSet/>
      <dgm:spPr/>
      <dgm:t>
        <a:bodyPr/>
        <a:lstStyle/>
        <a:p>
          <a:endParaRPr lang="nb-NO"/>
        </a:p>
      </dgm:t>
    </dgm:pt>
    <dgm:pt modelId="{E10DBAB4-1C14-486A-81C6-8D37931E76D2}" type="sibTrans" cxnId="{49573027-7EC6-474E-B117-72DB942DC0E7}">
      <dgm:prSet/>
      <dgm:spPr/>
      <dgm:t>
        <a:bodyPr/>
        <a:lstStyle/>
        <a:p>
          <a:endParaRPr lang="nb-NO"/>
        </a:p>
      </dgm:t>
    </dgm:pt>
    <dgm:pt modelId="{AA95A3F8-30A8-4251-BFF8-885046AB0E53}" type="asst">
      <dgm:prSet custT="1"/>
      <dgm:spPr/>
      <dgm:t>
        <a:bodyPr/>
        <a:lstStyle/>
        <a:p>
          <a:r>
            <a:rPr lang="nb-NO" sz="1000" b="1" dirty="0">
              <a:solidFill>
                <a:schemeClr val="tx1"/>
              </a:solidFill>
            </a:rPr>
            <a:t>Politikk</a:t>
          </a:r>
        </a:p>
        <a:p>
          <a:pPr rtl="0"/>
          <a:r>
            <a:rPr lang="nb-NO" sz="1000" b="0" dirty="0">
              <a:solidFill>
                <a:schemeClr val="bg1"/>
              </a:solidFill>
            </a:rPr>
            <a:t>Politisk </a:t>
          </a:r>
          <a:r>
            <a:rPr lang="nb-NO" sz="1000" b="0" dirty="0">
              <a:solidFill>
                <a:schemeClr val="bg1"/>
              </a:solidFill>
              <a:latin typeface="Calibri"/>
            </a:rPr>
            <a:t>Påvirkningsarbeid</a:t>
          </a:r>
        </a:p>
        <a:p>
          <a:r>
            <a:rPr lang="nb-NO" sz="1000" b="0" dirty="0">
              <a:solidFill>
                <a:schemeClr val="bg1"/>
              </a:solidFill>
              <a:latin typeface="Calibri"/>
            </a:rPr>
            <a:t>Alliansebygging</a:t>
          </a:r>
          <a:endParaRPr lang="nb-NO" sz="1000" dirty="0"/>
        </a:p>
      </dgm:t>
    </dgm:pt>
    <dgm:pt modelId="{4C334500-24C8-476A-8A1B-6078D1BFFF39}" type="parTrans" cxnId="{215777AA-9A1C-4894-9801-8B76299D7B72}">
      <dgm:prSet/>
      <dgm:spPr/>
      <dgm:t>
        <a:bodyPr/>
        <a:lstStyle/>
        <a:p>
          <a:endParaRPr lang="nb-NO"/>
        </a:p>
      </dgm:t>
    </dgm:pt>
    <dgm:pt modelId="{8FAE1C89-74C6-4C1D-A7B7-1AC390812601}" type="sibTrans" cxnId="{215777AA-9A1C-4894-9801-8B76299D7B72}">
      <dgm:prSet/>
      <dgm:spPr/>
      <dgm:t>
        <a:bodyPr/>
        <a:lstStyle/>
        <a:p>
          <a:endParaRPr lang="nb-NO"/>
        </a:p>
      </dgm:t>
    </dgm:pt>
    <dgm:pt modelId="{15114B6D-DA6A-4CD0-8A90-97E86787F251}" type="pres">
      <dgm:prSet presAssocID="{F53F2124-67F3-4538-9CD0-C5FE4D9820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80B5C5-4C4D-4A2F-BEA9-D8B3F6ED273C}" type="pres">
      <dgm:prSet presAssocID="{AF53F6D5-A8CF-469F-B142-C4847EB69E8A}" presName="hierRoot1" presStyleCnt="0">
        <dgm:presLayoutVars>
          <dgm:hierBranch val="init"/>
        </dgm:presLayoutVars>
      </dgm:prSet>
      <dgm:spPr/>
    </dgm:pt>
    <dgm:pt modelId="{29D7FB76-A7B2-4976-BD39-F5577B933AC4}" type="pres">
      <dgm:prSet presAssocID="{AF53F6D5-A8CF-469F-B142-C4847EB69E8A}" presName="rootComposite1" presStyleCnt="0"/>
      <dgm:spPr/>
    </dgm:pt>
    <dgm:pt modelId="{A5508D9A-54D2-416E-B7DB-D19A2B388DDB}" type="pres">
      <dgm:prSet presAssocID="{AF53F6D5-A8CF-469F-B142-C4847EB69E8A}" presName="rootText1" presStyleLbl="node0" presStyleIdx="0" presStyleCnt="1" custScaleX="88297" custScaleY="82743" custLinFactNeighborX="0" custLinFactNeighborY="2271">
        <dgm:presLayoutVars>
          <dgm:chPref val="3"/>
        </dgm:presLayoutVars>
      </dgm:prSet>
      <dgm:spPr/>
    </dgm:pt>
    <dgm:pt modelId="{EB55BE67-CE5D-44EF-B0B5-1CFE788D14DA}" type="pres">
      <dgm:prSet presAssocID="{AF53F6D5-A8CF-469F-B142-C4847EB69E8A}" presName="rootConnector1" presStyleLbl="node1" presStyleIdx="0" presStyleCnt="0"/>
      <dgm:spPr/>
    </dgm:pt>
    <dgm:pt modelId="{267D10DB-E315-427E-9989-AD0C14635151}" type="pres">
      <dgm:prSet presAssocID="{AF53F6D5-A8CF-469F-B142-C4847EB69E8A}" presName="hierChild2" presStyleCnt="0"/>
      <dgm:spPr/>
    </dgm:pt>
    <dgm:pt modelId="{17F61242-0DBC-40EE-9E11-0AA45FD12BCB}" type="pres">
      <dgm:prSet presAssocID="{BFD5E618-7616-4A3B-B476-46906764FA41}" presName="Name37" presStyleLbl="parChTrans1D2" presStyleIdx="0" presStyleCnt="7" custSzX="1476000" custSzY="738000"/>
      <dgm:spPr/>
    </dgm:pt>
    <dgm:pt modelId="{C508A971-ACA2-4B81-AE50-BFEDA161BAAD}" type="pres">
      <dgm:prSet presAssocID="{AAEF2FDC-BF18-4145-AD4E-211295278861}" presName="hierRoot2" presStyleCnt="0">
        <dgm:presLayoutVars>
          <dgm:hierBranch val="init"/>
        </dgm:presLayoutVars>
      </dgm:prSet>
      <dgm:spPr/>
    </dgm:pt>
    <dgm:pt modelId="{0712B56D-216D-4F46-8B7D-BB581C438371}" type="pres">
      <dgm:prSet presAssocID="{AAEF2FDC-BF18-4145-AD4E-211295278861}" presName="rootComposite" presStyleCnt="0"/>
      <dgm:spPr/>
    </dgm:pt>
    <dgm:pt modelId="{AF80C43D-D13D-499F-A253-9AA9857BABB0}" type="pres">
      <dgm:prSet presAssocID="{AAEF2FDC-BF18-4145-AD4E-211295278861}" presName="rootText" presStyleLbl="node2" presStyleIdx="0" presStyleCnt="5" custScaleX="104200" custScaleY="358979" custLinFactNeighborX="6330" custLinFactNeighborY="14306">
        <dgm:presLayoutVars>
          <dgm:chPref val="3"/>
        </dgm:presLayoutVars>
      </dgm:prSet>
      <dgm:spPr/>
    </dgm:pt>
    <dgm:pt modelId="{BE6248BB-0A70-44D5-8F3C-3C36C789F1C8}" type="pres">
      <dgm:prSet presAssocID="{AAEF2FDC-BF18-4145-AD4E-211295278861}" presName="rootConnector" presStyleLbl="node2" presStyleIdx="0" presStyleCnt="5"/>
      <dgm:spPr/>
    </dgm:pt>
    <dgm:pt modelId="{2855683B-EED3-42AA-8C2D-37F53EBCD1CA}" type="pres">
      <dgm:prSet presAssocID="{AAEF2FDC-BF18-4145-AD4E-211295278861}" presName="hierChild4" presStyleCnt="0"/>
      <dgm:spPr/>
    </dgm:pt>
    <dgm:pt modelId="{FDCC45D5-1CB4-4B27-8D18-2EB027B99C57}" type="pres">
      <dgm:prSet presAssocID="{AAEF2FDC-BF18-4145-AD4E-211295278861}" presName="hierChild5" presStyleCnt="0"/>
      <dgm:spPr/>
    </dgm:pt>
    <dgm:pt modelId="{887A8324-7F29-47BD-963C-D07D620EB293}" type="pres">
      <dgm:prSet presAssocID="{1E46781D-8B5D-4494-8E56-0E2D44BE21C6}" presName="Name37" presStyleLbl="parChTrans1D2" presStyleIdx="1" presStyleCnt="7" custSzX="1476000" custSzY="738000"/>
      <dgm:spPr/>
    </dgm:pt>
    <dgm:pt modelId="{0DFA1EDF-7F0B-4D31-9718-02682A9E9E28}" type="pres">
      <dgm:prSet presAssocID="{0B0C332F-745F-40E7-B3BF-A36FC74C136A}" presName="hierRoot2" presStyleCnt="0">
        <dgm:presLayoutVars>
          <dgm:hierBranch val="init"/>
        </dgm:presLayoutVars>
      </dgm:prSet>
      <dgm:spPr/>
    </dgm:pt>
    <dgm:pt modelId="{838FCB17-FADA-4A2B-8D25-7761D2EF9ADB}" type="pres">
      <dgm:prSet presAssocID="{0B0C332F-745F-40E7-B3BF-A36FC74C136A}" presName="rootComposite" presStyleCnt="0"/>
      <dgm:spPr/>
    </dgm:pt>
    <dgm:pt modelId="{172C89EF-C9D1-4442-9217-77FC1F9A5D96}" type="pres">
      <dgm:prSet presAssocID="{0B0C332F-745F-40E7-B3BF-A36FC74C136A}" presName="rootText" presStyleLbl="node2" presStyleIdx="1" presStyleCnt="5" custScaleX="99417" custScaleY="360124" custLinFactNeighborX="1066" custLinFactNeighborY="12873">
        <dgm:presLayoutVars>
          <dgm:chPref val="3"/>
        </dgm:presLayoutVars>
      </dgm:prSet>
      <dgm:spPr/>
    </dgm:pt>
    <dgm:pt modelId="{35267E9C-BAAB-4CC2-B427-F40DF94D4922}" type="pres">
      <dgm:prSet presAssocID="{0B0C332F-745F-40E7-B3BF-A36FC74C136A}" presName="rootConnector" presStyleLbl="node2" presStyleIdx="1" presStyleCnt="5"/>
      <dgm:spPr/>
    </dgm:pt>
    <dgm:pt modelId="{873712B6-9F83-4648-A801-4B0A505AA87B}" type="pres">
      <dgm:prSet presAssocID="{0B0C332F-745F-40E7-B3BF-A36FC74C136A}" presName="hierChild4" presStyleCnt="0"/>
      <dgm:spPr/>
    </dgm:pt>
    <dgm:pt modelId="{64A902C1-71BE-49D9-A53E-B547E2B8D7E1}" type="pres">
      <dgm:prSet presAssocID="{0B0C332F-745F-40E7-B3BF-A36FC74C136A}" presName="hierChild5" presStyleCnt="0"/>
      <dgm:spPr/>
    </dgm:pt>
    <dgm:pt modelId="{24D3ACEF-2629-420C-B9E8-741DD56D6CC5}" type="pres">
      <dgm:prSet presAssocID="{C1359D18-EAAB-4984-988E-AA86B62B6AC0}" presName="Name37" presStyleLbl="parChTrans1D2" presStyleIdx="2" presStyleCnt="7" custSzX="1476000" custSzY="738000"/>
      <dgm:spPr/>
    </dgm:pt>
    <dgm:pt modelId="{E3DF31CC-E665-4560-BF81-8828D44ED4BC}" type="pres">
      <dgm:prSet presAssocID="{84DFC114-7C8D-4AF6-8BB6-0A3C10D25C6D}" presName="hierRoot2" presStyleCnt="0">
        <dgm:presLayoutVars>
          <dgm:hierBranch val="init"/>
        </dgm:presLayoutVars>
      </dgm:prSet>
      <dgm:spPr/>
    </dgm:pt>
    <dgm:pt modelId="{33512AB8-6351-4470-865F-4656B5F614E4}" type="pres">
      <dgm:prSet presAssocID="{84DFC114-7C8D-4AF6-8BB6-0A3C10D25C6D}" presName="rootComposite" presStyleCnt="0"/>
      <dgm:spPr/>
    </dgm:pt>
    <dgm:pt modelId="{4448C722-C6F3-4AE8-8051-E910E5EFD47A}" type="pres">
      <dgm:prSet presAssocID="{84DFC114-7C8D-4AF6-8BB6-0A3C10D25C6D}" presName="rootText" presStyleLbl="node2" presStyleIdx="2" presStyleCnt="5" custScaleX="115937" custScaleY="360547" custLinFactNeighborX="-2122" custLinFactNeighborY="14333">
        <dgm:presLayoutVars>
          <dgm:chPref val="3"/>
        </dgm:presLayoutVars>
      </dgm:prSet>
      <dgm:spPr/>
    </dgm:pt>
    <dgm:pt modelId="{87E2DD99-AFF1-4249-895D-F2457F09D57F}" type="pres">
      <dgm:prSet presAssocID="{84DFC114-7C8D-4AF6-8BB6-0A3C10D25C6D}" presName="rootConnector" presStyleLbl="node2" presStyleIdx="2" presStyleCnt="5"/>
      <dgm:spPr/>
    </dgm:pt>
    <dgm:pt modelId="{EBE9A06C-B835-48EF-85DC-3B5D9AFBFEC6}" type="pres">
      <dgm:prSet presAssocID="{84DFC114-7C8D-4AF6-8BB6-0A3C10D25C6D}" presName="hierChild4" presStyleCnt="0"/>
      <dgm:spPr/>
    </dgm:pt>
    <dgm:pt modelId="{B7C42928-11CD-4614-83E4-E8ABB66B27D0}" type="pres">
      <dgm:prSet presAssocID="{84DFC114-7C8D-4AF6-8BB6-0A3C10D25C6D}" presName="hierChild5" presStyleCnt="0"/>
      <dgm:spPr/>
    </dgm:pt>
    <dgm:pt modelId="{253063A3-8CF8-4C98-B3A4-F561A57DA6D7}" type="pres">
      <dgm:prSet presAssocID="{C0B21F2A-6D3D-4D26-80CF-206068095A52}" presName="Name37" presStyleLbl="parChTrans1D2" presStyleIdx="3" presStyleCnt="7" custSzX="1476000" custSzY="738000"/>
      <dgm:spPr/>
    </dgm:pt>
    <dgm:pt modelId="{7F526FAC-3FFA-4CFB-A27C-2346840CA063}" type="pres">
      <dgm:prSet presAssocID="{B60E0204-41C8-4CD2-A9C8-4378C5363360}" presName="hierRoot2" presStyleCnt="0">
        <dgm:presLayoutVars>
          <dgm:hierBranch val="init"/>
        </dgm:presLayoutVars>
      </dgm:prSet>
      <dgm:spPr/>
    </dgm:pt>
    <dgm:pt modelId="{1A77DCB7-CD04-4F49-AA22-D27293587B90}" type="pres">
      <dgm:prSet presAssocID="{B60E0204-41C8-4CD2-A9C8-4378C5363360}" presName="rootComposite" presStyleCnt="0"/>
      <dgm:spPr/>
    </dgm:pt>
    <dgm:pt modelId="{0CE861AE-5955-4715-9C5A-48450D75A3BC}" type="pres">
      <dgm:prSet presAssocID="{B60E0204-41C8-4CD2-A9C8-4378C5363360}" presName="rootText" presStyleLbl="node2" presStyleIdx="3" presStyleCnt="5" custScaleX="107802" custScaleY="357951" custLinFactNeighborY="14829">
        <dgm:presLayoutVars>
          <dgm:chPref val="3"/>
        </dgm:presLayoutVars>
      </dgm:prSet>
      <dgm:spPr/>
    </dgm:pt>
    <dgm:pt modelId="{8211E025-6352-4023-BD14-31BCE0F77C0A}" type="pres">
      <dgm:prSet presAssocID="{B60E0204-41C8-4CD2-A9C8-4378C5363360}" presName="rootConnector" presStyleLbl="node2" presStyleIdx="3" presStyleCnt="5"/>
      <dgm:spPr/>
    </dgm:pt>
    <dgm:pt modelId="{128C5239-3232-4217-87CB-2EAA545AD9BC}" type="pres">
      <dgm:prSet presAssocID="{B60E0204-41C8-4CD2-A9C8-4378C5363360}" presName="hierChild4" presStyleCnt="0"/>
      <dgm:spPr/>
    </dgm:pt>
    <dgm:pt modelId="{6D464C03-486C-41C7-9841-20A6860E5792}" type="pres">
      <dgm:prSet presAssocID="{B60E0204-41C8-4CD2-A9C8-4378C5363360}" presName="hierChild5" presStyleCnt="0"/>
      <dgm:spPr/>
    </dgm:pt>
    <dgm:pt modelId="{3C6AF0E7-2A4D-4465-BAE1-7834CD156174}" type="pres">
      <dgm:prSet presAssocID="{39983683-F07D-4615-870F-52AA43D7FB4A}" presName="Name37" presStyleLbl="parChTrans1D2" presStyleIdx="4" presStyleCnt="7" custSzX="1476000" custSzY="738000"/>
      <dgm:spPr/>
    </dgm:pt>
    <dgm:pt modelId="{EBB6C9AC-F9DD-4184-878C-24AAE09D6AC3}" type="pres">
      <dgm:prSet presAssocID="{C1CB91A1-65BA-49F0-BD8E-FBD08F1F75F1}" presName="hierRoot2" presStyleCnt="0">
        <dgm:presLayoutVars>
          <dgm:hierBranch val="init"/>
        </dgm:presLayoutVars>
      </dgm:prSet>
      <dgm:spPr/>
    </dgm:pt>
    <dgm:pt modelId="{111EF08A-EC08-41CE-8E96-0EBFCCEDBCA6}" type="pres">
      <dgm:prSet presAssocID="{C1CB91A1-65BA-49F0-BD8E-FBD08F1F75F1}" presName="rootComposite" presStyleCnt="0"/>
      <dgm:spPr/>
    </dgm:pt>
    <dgm:pt modelId="{BB964FD7-F71D-421C-B6AD-06FD84815F00}" type="pres">
      <dgm:prSet presAssocID="{C1CB91A1-65BA-49F0-BD8E-FBD08F1F75F1}" presName="rootText" presStyleLbl="node2" presStyleIdx="4" presStyleCnt="5" custScaleX="91994" custScaleY="362689" custLinFactNeighborX="-8063" custLinFactNeighborY="11224">
        <dgm:presLayoutVars>
          <dgm:chPref val="3"/>
        </dgm:presLayoutVars>
      </dgm:prSet>
      <dgm:spPr/>
    </dgm:pt>
    <dgm:pt modelId="{3701505E-EE55-4744-9136-6A7FA3DD7096}" type="pres">
      <dgm:prSet presAssocID="{C1CB91A1-65BA-49F0-BD8E-FBD08F1F75F1}" presName="rootConnector" presStyleLbl="node2" presStyleIdx="4" presStyleCnt="5"/>
      <dgm:spPr/>
    </dgm:pt>
    <dgm:pt modelId="{2DC8ACCF-2667-4AED-83F7-6A00C7508D8F}" type="pres">
      <dgm:prSet presAssocID="{C1CB91A1-65BA-49F0-BD8E-FBD08F1F75F1}" presName="hierChild4" presStyleCnt="0"/>
      <dgm:spPr/>
    </dgm:pt>
    <dgm:pt modelId="{2C45CEBF-BE63-49B3-8964-4A0FA2D27C7E}" type="pres">
      <dgm:prSet presAssocID="{C1CB91A1-65BA-49F0-BD8E-FBD08F1F75F1}" presName="hierChild5" presStyleCnt="0"/>
      <dgm:spPr/>
    </dgm:pt>
    <dgm:pt modelId="{FCC667FC-6531-4065-89EC-65991E64143E}" type="pres">
      <dgm:prSet presAssocID="{AF53F6D5-A8CF-469F-B142-C4847EB69E8A}" presName="hierChild3" presStyleCnt="0"/>
      <dgm:spPr/>
    </dgm:pt>
    <dgm:pt modelId="{33FADA7F-EE3E-4D63-B32E-B31DFAB14704}" type="pres">
      <dgm:prSet presAssocID="{BFBAE0C4-8648-4E1C-8CDD-8BFC731D91EB}" presName="Name111" presStyleLbl="parChTrans1D2" presStyleIdx="5" presStyleCnt="7" custSzX="1476004" custSzY="738000"/>
      <dgm:spPr/>
    </dgm:pt>
    <dgm:pt modelId="{86B2B369-7688-4F62-99DF-6C81F5C9EB0E}" type="pres">
      <dgm:prSet presAssocID="{03D06D6B-B530-4F2D-A18C-E35AC8431345}" presName="hierRoot3" presStyleCnt="0">
        <dgm:presLayoutVars>
          <dgm:hierBranch val="init"/>
        </dgm:presLayoutVars>
      </dgm:prSet>
      <dgm:spPr/>
    </dgm:pt>
    <dgm:pt modelId="{2BC9206F-D168-4CF8-84AB-48209CCE9D85}" type="pres">
      <dgm:prSet presAssocID="{03D06D6B-B530-4F2D-A18C-E35AC8431345}" presName="rootComposite3" presStyleCnt="0"/>
      <dgm:spPr/>
    </dgm:pt>
    <dgm:pt modelId="{D3196F0A-FFA2-416D-A869-6848686B05BA}" type="pres">
      <dgm:prSet presAssocID="{03D06D6B-B530-4F2D-A18C-E35AC8431345}" presName="rootText3" presStyleLbl="asst1" presStyleIdx="0" presStyleCnt="2" custScaleX="95448" custScaleY="111276" custLinFactNeighborX="-3577" custLinFactNeighborY="-31781">
        <dgm:presLayoutVars>
          <dgm:chPref val="3"/>
        </dgm:presLayoutVars>
      </dgm:prSet>
      <dgm:spPr/>
    </dgm:pt>
    <dgm:pt modelId="{FEC67EEB-4510-4EB0-A926-42811F552168}" type="pres">
      <dgm:prSet presAssocID="{03D06D6B-B530-4F2D-A18C-E35AC8431345}" presName="rootConnector3" presStyleLbl="asst1" presStyleIdx="0" presStyleCnt="2"/>
      <dgm:spPr/>
    </dgm:pt>
    <dgm:pt modelId="{A4B52A97-9785-4EB9-8578-1B2228F820E1}" type="pres">
      <dgm:prSet presAssocID="{03D06D6B-B530-4F2D-A18C-E35AC8431345}" presName="hierChild6" presStyleCnt="0"/>
      <dgm:spPr/>
    </dgm:pt>
    <dgm:pt modelId="{64106DC2-23C4-4A7C-B54D-B13771FF2B1B}" type="pres">
      <dgm:prSet presAssocID="{03D06D6B-B530-4F2D-A18C-E35AC8431345}" presName="hierChild7" presStyleCnt="0"/>
      <dgm:spPr/>
    </dgm:pt>
    <dgm:pt modelId="{2FEB6E79-EA60-49A4-9227-A5572C7FF83B}" type="pres">
      <dgm:prSet presAssocID="{4C334500-24C8-476A-8A1B-6078D1BFFF39}" presName="Name111" presStyleLbl="parChTrans1D2" presStyleIdx="6" presStyleCnt="7" custSzX="1476004" custSzY="738000"/>
      <dgm:spPr/>
    </dgm:pt>
    <dgm:pt modelId="{F6A314A7-0128-4F3C-A4FD-98EAE90EDF25}" type="pres">
      <dgm:prSet presAssocID="{AA95A3F8-30A8-4251-BFF8-885046AB0E53}" presName="hierRoot3" presStyleCnt="0">
        <dgm:presLayoutVars>
          <dgm:hierBranch val="init"/>
        </dgm:presLayoutVars>
      </dgm:prSet>
      <dgm:spPr/>
    </dgm:pt>
    <dgm:pt modelId="{B073F1E8-BEBF-4454-B340-24A08000FE64}" type="pres">
      <dgm:prSet presAssocID="{AA95A3F8-30A8-4251-BFF8-885046AB0E53}" presName="rootComposite3" presStyleCnt="0"/>
      <dgm:spPr/>
    </dgm:pt>
    <dgm:pt modelId="{41A0D2B6-9E03-4540-8720-E6E88FE64B63}" type="pres">
      <dgm:prSet presAssocID="{AA95A3F8-30A8-4251-BFF8-885046AB0E53}" presName="rootText3" presStyleLbl="asst1" presStyleIdx="1" presStyleCnt="2" custScaleX="90161" custScaleY="115521" custLinFactNeighborX="-3180" custLinFactNeighborY="-30986">
        <dgm:presLayoutVars>
          <dgm:chPref val="3"/>
        </dgm:presLayoutVars>
      </dgm:prSet>
      <dgm:spPr/>
    </dgm:pt>
    <dgm:pt modelId="{2291E356-6324-4982-BA7E-580AEF77DEE0}" type="pres">
      <dgm:prSet presAssocID="{AA95A3F8-30A8-4251-BFF8-885046AB0E53}" presName="rootConnector3" presStyleLbl="asst1" presStyleIdx="1" presStyleCnt="2"/>
      <dgm:spPr/>
    </dgm:pt>
    <dgm:pt modelId="{ACA17ED8-268B-49F9-B9E0-5CFF93929E44}" type="pres">
      <dgm:prSet presAssocID="{AA95A3F8-30A8-4251-BFF8-885046AB0E53}" presName="hierChild6" presStyleCnt="0"/>
      <dgm:spPr/>
    </dgm:pt>
    <dgm:pt modelId="{EFF746A6-A844-4948-88DC-737136C6D31A}" type="pres">
      <dgm:prSet presAssocID="{AA95A3F8-30A8-4251-BFF8-885046AB0E53}" presName="hierChild7" presStyleCnt="0"/>
      <dgm:spPr/>
    </dgm:pt>
  </dgm:ptLst>
  <dgm:cxnLst>
    <dgm:cxn modelId="{457D8906-1803-4587-AE4B-700F8E3A4D98}" type="presOf" srcId="{4C334500-24C8-476A-8A1B-6078D1BFFF39}" destId="{2FEB6E79-EA60-49A4-9227-A5572C7FF83B}" srcOrd="0" destOrd="0" presId="urn:microsoft.com/office/officeart/2005/8/layout/orgChart1"/>
    <dgm:cxn modelId="{EAA1A526-B059-42E4-9E95-7106EBA9FB30}" srcId="{AF53F6D5-A8CF-469F-B142-C4847EB69E8A}" destId="{03D06D6B-B530-4F2D-A18C-E35AC8431345}" srcOrd="0" destOrd="0" parTransId="{BFBAE0C4-8648-4E1C-8CDD-8BFC731D91EB}" sibTransId="{4CEA0F27-42DA-4C68-80FF-D3A725D9A803}"/>
    <dgm:cxn modelId="{9ADAB226-095C-465F-B5FC-C47730BB5AAC}" type="presOf" srcId="{F53F2124-67F3-4538-9CD0-C5FE4D9820E4}" destId="{15114B6D-DA6A-4CD0-8A90-97E86787F251}" srcOrd="0" destOrd="0" presId="urn:microsoft.com/office/officeart/2005/8/layout/orgChart1"/>
    <dgm:cxn modelId="{49573027-7EC6-474E-B117-72DB942DC0E7}" srcId="{AF53F6D5-A8CF-469F-B142-C4847EB69E8A}" destId="{C1CB91A1-65BA-49F0-BD8E-FBD08F1F75F1}" srcOrd="6" destOrd="0" parTransId="{39983683-F07D-4615-870F-52AA43D7FB4A}" sibTransId="{E10DBAB4-1C14-486A-81C6-8D37931E76D2}"/>
    <dgm:cxn modelId="{FFDBFC28-C3BC-4E68-B02C-67792EF83956}" type="presOf" srcId="{C0B21F2A-6D3D-4D26-80CF-206068095A52}" destId="{253063A3-8CF8-4C98-B3A4-F561A57DA6D7}" srcOrd="0" destOrd="0" presId="urn:microsoft.com/office/officeart/2005/8/layout/orgChart1"/>
    <dgm:cxn modelId="{0739F02A-F56B-4858-907F-000B069BF441}" type="presOf" srcId="{1E46781D-8B5D-4494-8E56-0E2D44BE21C6}" destId="{887A8324-7F29-47BD-963C-D07D620EB293}" srcOrd="0" destOrd="0" presId="urn:microsoft.com/office/officeart/2005/8/layout/orgChart1"/>
    <dgm:cxn modelId="{AAF3C93B-1B46-456A-9634-4D5D0D105A8D}" type="presOf" srcId="{C1CB91A1-65BA-49F0-BD8E-FBD08F1F75F1}" destId="{3701505E-EE55-4744-9136-6A7FA3DD7096}" srcOrd="1" destOrd="0" presId="urn:microsoft.com/office/officeart/2005/8/layout/orgChart1"/>
    <dgm:cxn modelId="{92BDB83C-955C-4C95-BF32-5F07626D8689}" srcId="{F53F2124-67F3-4538-9CD0-C5FE4D9820E4}" destId="{AF53F6D5-A8CF-469F-B142-C4847EB69E8A}" srcOrd="0" destOrd="0" parTransId="{C50F4BE7-3E7B-49F2-A3BB-089FEC5DF187}" sibTransId="{35CE6761-0BC5-4608-A4D9-637DCF013372}"/>
    <dgm:cxn modelId="{1189525E-FE3A-47BF-B06C-4BC5B65B88D8}" type="presOf" srcId="{0B0C332F-745F-40E7-B3BF-A36FC74C136A}" destId="{35267E9C-BAAB-4CC2-B427-F40DF94D4922}" srcOrd="1" destOrd="0" presId="urn:microsoft.com/office/officeart/2005/8/layout/orgChart1"/>
    <dgm:cxn modelId="{84F6B25F-3B55-4044-A369-9CF136142583}" type="presOf" srcId="{39983683-F07D-4615-870F-52AA43D7FB4A}" destId="{3C6AF0E7-2A4D-4465-BAE1-7834CD156174}" srcOrd="0" destOrd="0" presId="urn:microsoft.com/office/officeart/2005/8/layout/orgChart1"/>
    <dgm:cxn modelId="{6DD5F663-C665-4424-9B94-A471F1044200}" type="presOf" srcId="{AF53F6D5-A8CF-469F-B142-C4847EB69E8A}" destId="{A5508D9A-54D2-416E-B7DB-D19A2B388DDB}" srcOrd="0" destOrd="0" presId="urn:microsoft.com/office/officeart/2005/8/layout/orgChart1"/>
    <dgm:cxn modelId="{A6FC816F-C055-4BC0-B5D0-5017388812F5}" type="presOf" srcId="{AAEF2FDC-BF18-4145-AD4E-211295278861}" destId="{BE6248BB-0A70-44D5-8F3C-3C36C789F1C8}" srcOrd="1" destOrd="0" presId="urn:microsoft.com/office/officeart/2005/8/layout/orgChart1"/>
    <dgm:cxn modelId="{BC777E70-51EB-41D7-B770-C662F3D10949}" type="presOf" srcId="{84DFC114-7C8D-4AF6-8BB6-0A3C10D25C6D}" destId="{87E2DD99-AFF1-4249-895D-F2457F09D57F}" srcOrd="1" destOrd="0" presId="urn:microsoft.com/office/officeart/2005/8/layout/orgChart1"/>
    <dgm:cxn modelId="{E6FD5972-474F-4435-A0E4-337A66BD5B93}" type="presOf" srcId="{BFBAE0C4-8648-4E1C-8CDD-8BFC731D91EB}" destId="{33FADA7F-EE3E-4D63-B32E-B31DFAB14704}" srcOrd="0" destOrd="0" presId="urn:microsoft.com/office/officeart/2005/8/layout/orgChart1"/>
    <dgm:cxn modelId="{DE860584-9ECF-4FFE-B9C8-FB6E4C29948D}" srcId="{AF53F6D5-A8CF-469F-B142-C4847EB69E8A}" destId="{B60E0204-41C8-4CD2-A9C8-4378C5363360}" srcOrd="5" destOrd="0" parTransId="{C0B21F2A-6D3D-4D26-80CF-206068095A52}" sibTransId="{8EA5B98F-F263-49A0-9CEB-E8491EDE0DE4}"/>
    <dgm:cxn modelId="{DDFC9C92-F62E-4CE4-AB31-FC4B7086CE8B}" type="presOf" srcId="{C1359D18-EAAB-4984-988E-AA86B62B6AC0}" destId="{24D3ACEF-2629-420C-B9E8-741DD56D6CC5}" srcOrd="0" destOrd="0" presId="urn:microsoft.com/office/officeart/2005/8/layout/orgChart1"/>
    <dgm:cxn modelId="{BDC18DA4-6D5E-475B-BB26-582DD126F32D}" type="presOf" srcId="{03D06D6B-B530-4F2D-A18C-E35AC8431345}" destId="{D3196F0A-FFA2-416D-A869-6848686B05BA}" srcOrd="0" destOrd="0" presId="urn:microsoft.com/office/officeart/2005/8/layout/orgChart1"/>
    <dgm:cxn modelId="{6E01BEA9-8334-4E7D-BED0-7BDB62F38E3B}" type="presOf" srcId="{AAEF2FDC-BF18-4145-AD4E-211295278861}" destId="{AF80C43D-D13D-499F-A253-9AA9857BABB0}" srcOrd="0" destOrd="0" presId="urn:microsoft.com/office/officeart/2005/8/layout/orgChart1"/>
    <dgm:cxn modelId="{215777AA-9A1C-4894-9801-8B76299D7B72}" srcId="{AF53F6D5-A8CF-469F-B142-C4847EB69E8A}" destId="{AA95A3F8-30A8-4251-BFF8-885046AB0E53}" srcOrd="1" destOrd="0" parTransId="{4C334500-24C8-476A-8A1B-6078D1BFFF39}" sibTransId="{8FAE1C89-74C6-4C1D-A7B7-1AC390812601}"/>
    <dgm:cxn modelId="{2D3597AA-2D82-47D8-8930-1306DC525A52}" srcId="{AF53F6D5-A8CF-469F-B142-C4847EB69E8A}" destId="{AAEF2FDC-BF18-4145-AD4E-211295278861}" srcOrd="2" destOrd="0" parTransId="{BFD5E618-7616-4A3B-B476-46906764FA41}" sibTransId="{7A8933EB-2D5D-4AFC-9B78-748C3E133D30}"/>
    <dgm:cxn modelId="{DDE521B4-5C87-446E-AB22-40D06A978334}" srcId="{AF53F6D5-A8CF-469F-B142-C4847EB69E8A}" destId="{84DFC114-7C8D-4AF6-8BB6-0A3C10D25C6D}" srcOrd="4" destOrd="0" parTransId="{C1359D18-EAAB-4984-988E-AA86B62B6AC0}" sibTransId="{AF3C0010-7F94-46FC-9475-B521843AA0BB}"/>
    <dgm:cxn modelId="{C281A0B6-6885-4B4E-B9FF-DD888A1C8F8A}" srcId="{AF53F6D5-A8CF-469F-B142-C4847EB69E8A}" destId="{0B0C332F-745F-40E7-B3BF-A36FC74C136A}" srcOrd="3" destOrd="0" parTransId="{1E46781D-8B5D-4494-8E56-0E2D44BE21C6}" sibTransId="{954549BF-A433-4EA3-A38A-911BC4519DA2}"/>
    <dgm:cxn modelId="{1E0444B7-01AB-4998-917F-B3ACB9DA7015}" type="presOf" srcId="{84DFC114-7C8D-4AF6-8BB6-0A3C10D25C6D}" destId="{4448C722-C6F3-4AE8-8051-E910E5EFD47A}" srcOrd="0" destOrd="0" presId="urn:microsoft.com/office/officeart/2005/8/layout/orgChart1"/>
    <dgm:cxn modelId="{0DE62FC8-BE42-453C-ACF8-26BF4AC5377B}" type="presOf" srcId="{BFD5E618-7616-4A3B-B476-46906764FA41}" destId="{17F61242-0DBC-40EE-9E11-0AA45FD12BCB}" srcOrd="0" destOrd="0" presId="urn:microsoft.com/office/officeart/2005/8/layout/orgChart1"/>
    <dgm:cxn modelId="{6B76DDCF-6941-4079-8015-5BF7F83B2C6A}" type="presOf" srcId="{AA95A3F8-30A8-4251-BFF8-885046AB0E53}" destId="{2291E356-6324-4982-BA7E-580AEF77DEE0}" srcOrd="1" destOrd="0" presId="urn:microsoft.com/office/officeart/2005/8/layout/orgChart1"/>
    <dgm:cxn modelId="{28A92EE4-59AB-4B4D-AFFA-96C282EA133A}" type="presOf" srcId="{B60E0204-41C8-4CD2-A9C8-4378C5363360}" destId="{8211E025-6352-4023-BD14-31BCE0F77C0A}" srcOrd="1" destOrd="0" presId="urn:microsoft.com/office/officeart/2005/8/layout/orgChart1"/>
    <dgm:cxn modelId="{DE897AE6-7E25-4AD5-8394-1884051FD51A}" type="presOf" srcId="{B60E0204-41C8-4CD2-A9C8-4378C5363360}" destId="{0CE861AE-5955-4715-9C5A-48450D75A3BC}" srcOrd="0" destOrd="0" presId="urn:microsoft.com/office/officeart/2005/8/layout/orgChart1"/>
    <dgm:cxn modelId="{E6D275F2-EBB5-411E-80AE-322A7AF7BD46}" type="presOf" srcId="{C1CB91A1-65BA-49F0-BD8E-FBD08F1F75F1}" destId="{BB964FD7-F71D-421C-B6AD-06FD84815F00}" srcOrd="0" destOrd="0" presId="urn:microsoft.com/office/officeart/2005/8/layout/orgChart1"/>
    <dgm:cxn modelId="{A5D63AF6-0177-499B-8F43-5DF9EA11FE61}" type="presOf" srcId="{AF53F6D5-A8CF-469F-B142-C4847EB69E8A}" destId="{EB55BE67-CE5D-44EF-B0B5-1CFE788D14DA}" srcOrd="1" destOrd="0" presId="urn:microsoft.com/office/officeart/2005/8/layout/orgChart1"/>
    <dgm:cxn modelId="{F019E4F7-3DEE-4BFF-B4E6-823937FC8855}" type="presOf" srcId="{0B0C332F-745F-40E7-B3BF-A36FC74C136A}" destId="{172C89EF-C9D1-4442-9217-77FC1F9A5D96}" srcOrd="0" destOrd="0" presId="urn:microsoft.com/office/officeart/2005/8/layout/orgChart1"/>
    <dgm:cxn modelId="{E0B097FB-EEFF-467D-BA74-9CFABB6CD780}" type="presOf" srcId="{AA95A3F8-30A8-4251-BFF8-885046AB0E53}" destId="{41A0D2B6-9E03-4540-8720-E6E88FE64B63}" srcOrd="0" destOrd="0" presId="urn:microsoft.com/office/officeart/2005/8/layout/orgChart1"/>
    <dgm:cxn modelId="{E9E3D1FB-5815-40A7-B6CA-B86281751683}" type="presOf" srcId="{03D06D6B-B530-4F2D-A18C-E35AC8431345}" destId="{FEC67EEB-4510-4EB0-A926-42811F552168}" srcOrd="1" destOrd="0" presId="urn:microsoft.com/office/officeart/2005/8/layout/orgChart1"/>
    <dgm:cxn modelId="{26B21CEE-1ADB-4D0F-9B20-F1504D962E24}" type="presParOf" srcId="{15114B6D-DA6A-4CD0-8A90-97E86787F251}" destId="{D980B5C5-4C4D-4A2F-BEA9-D8B3F6ED273C}" srcOrd="0" destOrd="0" presId="urn:microsoft.com/office/officeart/2005/8/layout/orgChart1"/>
    <dgm:cxn modelId="{B9CC9193-94B0-468A-B5A1-EBA88D927416}" type="presParOf" srcId="{D980B5C5-4C4D-4A2F-BEA9-D8B3F6ED273C}" destId="{29D7FB76-A7B2-4976-BD39-F5577B933AC4}" srcOrd="0" destOrd="0" presId="urn:microsoft.com/office/officeart/2005/8/layout/orgChart1"/>
    <dgm:cxn modelId="{EB51A356-6426-4857-ADD3-2CEC4271A821}" type="presParOf" srcId="{29D7FB76-A7B2-4976-BD39-F5577B933AC4}" destId="{A5508D9A-54D2-416E-B7DB-D19A2B388DDB}" srcOrd="0" destOrd="0" presId="urn:microsoft.com/office/officeart/2005/8/layout/orgChart1"/>
    <dgm:cxn modelId="{E33C5D1C-9AF2-4995-A337-AE72A4C5A1A0}" type="presParOf" srcId="{29D7FB76-A7B2-4976-BD39-F5577B933AC4}" destId="{EB55BE67-CE5D-44EF-B0B5-1CFE788D14DA}" srcOrd="1" destOrd="0" presId="urn:microsoft.com/office/officeart/2005/8/layout/orgChart1"/>
    <dgm:cxn modelId="{356178AC-34F9-476B-AE33-8380FEF45282}" type="presParOf" srcId="{D980B5C5-4C4D-4A2F-BEA9-D8B3F6ED273C}" destId="{267D10DB-E315-427E-9989-AD0C14635151}" srcOrd="1" destOrd="0" presId="urn:microsoft.com/office/officeart/2005/8/layout/orgChart1"/>
    <dgm:cxn modelId="{CC1E62BC-25BB-48A3-8817-05C765C91A53}" type="presParOf" srcId="{267D10DB-E315-427E-9989-AD0C14635151}" destId="{17F61242-0DBC-40EE-9E11-0AA45FD12BCB}" srcOrd="0" destOrd="0" presId="urn:microsoft.com/office/officeart/2005/8/layout/orgChart1"/>
    <dgm:cxn modelId="{F4083342-7CAA-4B38-B361-CC343EE817F6}" type="presParOf" srcId="{267D10DB-E315-427E-9989-AD0C14635151}" destId="{C508A971-ACA2-4B81-AE50-BFEDA161BAAD}" srcOrd="1" destOrd="0" presId="urn:microsoft.com/office/officeart/2005/8/layout/orgChart1"/>
    <dgm:cxn modelId="{F1CD1959-7DE7-4D06-B967-13FCF918659B}" type="presParOf" srcId="{C508A971-ACA2-4B81-AE50-BFEDA161BAAD}" destId="{0712B56D-216D-4F46-8B7D-BB581C438371}" srcOrd="0" destOrd="0" presId="urn:microsoft.com/office/officeart/2005/8/layout/orgChart1"/>
    <dgm:cxn modelId="{5363CDAE-031D-4EB3-828A-0BB6A4DABC85}" type="presParOf" srcId="{0712B56D-216D-4F46-8B7D-BB581C438371}" destId="{AF80C43D-D13D-499F-A253-9AA9857BABB0}" srcOrd="0" destOrd="0" presId="urn:microsoft.com/office/officeart/2005/8/layout/orgChart1"/>
    <dgm:cxn modelId="{2A76E887-70A9-4FE7-BF51-745FEF58FED5}" type="presParOf" srcId="{0712B56D-216D-4F46-8B7D-BB581C438371}" destId="{BE6248BB-0A70-44D5-8F3C-3C36C789F1C8}" srcOrd="1" destOrd="0" presId="urn:microsoft.com/office/officeart/2005/8/layout/orgChart1"/>
    <dgm:cxn modelId="{AA4F0302-F66E-45BB-A1D7-6A22659926E4}" type="presParOf" srcId="{C508A971-ACA2-4B81-AE50-BFEDA161BAAD}" destId="{2855683B-EED3-42AA-8C2D-37F53EBCD1CA}" srcOrd="1" destOrd="0" presId="urn:microsoft.com/office/officeart/2005/8/layout/orgChart1"/>
    <dgm:cxn modelId="{1DA3D3A5-15E9-4126-84EE-0C48D7D9EF15}" type="presParOf" srcId="{C508A971-ACA2-4B81-AE50-BFEDA161BAAD}" destId="{FDCC45D5-1CB4-4B27-8D18-2EB027B99C57}" srcOrd="2" destOrd="0" presId="urn:microsoft.com/office/officeart/2005/8/layout/orgChart1"/>
    <dgm:cxn modelId="{62E0A637-8255-4CF8-A925-1EA899FB9011}" type="presParOf" srcId="{267D10DB-E315-427E-9989-AD0C14635151}" destId="{887A8324-7F29-47BD-963C-D07D620EB293}" srcOrd="2" destOrd="0" presId="urn:microsoft.com/office/officeart/2005/8/layout/orgChart1"/>
    <dgm:cxn modelId="{049E422C-9A57-458D-A3D1-456BA8495A4D}" type="presParOf" srcId="{267D10DB-E315-427E-9989-AD0C14635151}" destId="{0DFA1EDF-7F0B-4D31-9718-02682A9E9E28}" srcOrd="3" destOrd="0" presId="urn:microsoft.com/office/officeart/2005/8/layout/orgChart1"/>
    <dgm:cxn modelId="{9DF013CB-4641-4EA3-9DDF-F107DEBC354E}" type="presParOf" srcId="{0DFA1EDF-7F0B-4D31-9718-02682A9E9E28}" destId="{838FCB17-FADA-4A2B-8D25-7761D2EF9ADB}" srcOrd="0" destOrd="0" presId="urn:microsoft.com/office/officeart/2005/8/layout/orgChart1"/>
    <dgm:cxn modelId="{6D9AF860-C548-43E4-91D0-D35AF06C3E31}" type="presParOf" srcId="{838FCB17-FADA-4A2B-8D25-7761D2EF9ADB}" destId="{172C89EF-C9D1-4442-9217-77FC1F9A5D96}" srcOrd="0" destOrd="0" presId="urn:microsoft.com/office/officeart/2005/8/layout/orgChart1"/>
    <dgm:cxn modelId="{05B5B80E-6A88-4020-A357-EF3F48AEC537}" type="presParOf" srcId="{838FCB17-FADA-4A2B-8D25-7761D2EF9ADB}" destId="{35267E9C-BAAB-4CC2-B427-F40DF94D4922}" srcOrd="1" destOrd="0" presId="urn:microsoft.com/office/officeart/2005/8/layout/orgChart1"/>
    <dgm:cxn modelId="{ABA43C95-A333-4C0A-91EA-C610A0A0E938}" type="presParOf" srcId="{0DFA1EDF-7F0B-4D31-9718-02682A9E9E28}" destId="{873712B6-9F83-4648-A801-4B0A505AA87B}" srcOrd="1" destOrd="0" presId="urn:microsoft.com/office/officeart/2005/8/layout/orgChart1"/>
    <dgm:cxn modelId="{CC07AA35-F751-411A-AB20-213490F3A685}" type="presParOf" srcId="{0DFA1EDF-7F0B-4D31-9718-02682A9E9E28}" destId="{64A902C1-71BE-49D9-A53E-B547E2B8D7E1}" srcOrd="2" destOrd="0" presId="urn:microsoft.com/office/officeart/2005/8/layout/orgChart1"/>
    <dgm:cxn modelId="{89AABD84-BAB1-4106-AE11-C7B463127355}" type="presParOf" srcId="{267D10DB-E315-427E-9989-AD0C14635151}" destId="{24D3ACEF-2629-420C-B9E8-741DD56D6CC5}" srcOrd="4" destOrd="0" presId="urn:microsoft.com/office/officeart/2005/8/layout/orgChart1"/>
    <dgm:cxn modelId="{E508A688-1453-4859-8085-9D2A5DBF24B2}" type="presParOf" srcId="{267D10DB-E315-427E-9989-AD0C14635151}" destId="{E3DF31CC-E665-4560-BF81-8828D44ED4BC}" srcOrd="5" destOrd="0" presId="urn:microsoft.com/office/officeart/2005/8/layout/orgChart1"/>
    <dgm:cxn modelId="{E388879F-FC11-437B-8875-8EF813C4784E}" type="presParOf" srcId="{E3DF31CC-E665-4560-BF81-8828D44ED4BC}" destId="{33512AB8-6351-4470-865F-4656B5F614E4}" srcOrd="0" destOrd="0" presId="urn:microsoft.com/office/officeart/2005/8/layout/orgChart1"/>
    <dgm:cxn modelId="{66349ECB-A67F-482F-9B04-51F4AD7AE96B}" type="presParOf" srcId="{33512AB8-6351-4470-865F-4656B5F614E4}" destId="{4448C722-C6F3-4AE8-8051-E910E5EFD47A}" srcOrd="0" destOrd="0" presId="urn:microsoft.com/office/officeart/2005/8/layout/orgChart1"/>
    <dgm:cxn modelId="{292DDA42-006F-4FB9-AEE6-106160B589EE}" type="presParOf" srcId="{33512AB8-6351-4470-865F-4656B5F614E4}" destId="{87E2DD99-AFF1-4249-895D-F2457F09D57F}" srcOrd="1" destOrd="0" presId="urn:microsoft.com/office/officeart/2005/8/layout/orgChart1"/>
    <dgm:cxn modelId="{AAB08A8F-E908-49B5-A91C-88356C8357AD}" type="presParOf" srcId="{E3DF31CC-E665-4560-BF81-8828D44ED4BC}" destId="{EBE9A06C-B835-48EF-85DC-3B5D9AFBFEC6}" srcOrd="1" destOrd="0" presId="urn:microsoft.com/office/officeart/2005/8/layout/orgChart1"/>
    <dgm:cxn modelId="{56FB83C5-5ADD-4F99-A9F3-05A83C8254F0}" type="presParOf" srcId="{E3DF31CC-E665-4560-BF81-8828D44ED4BC}" destId="{B7C42928-11CD-4614-83E4-E8ABB66B27D0}" srcOrd="2" destOrd="0" presId="urn:microsoft.com/office/officeart/2005/8/layout/orgChart1"/>
    <dgm:cxn modelId="{24A5D128-4435-437C-BF88-8D2748A427A6}" type="presParOf" srcId="{267D10DB-E315-427E-9989-AD0C14635151}" destId="{253063A3-8CF8-4C98-B3A4-F561A57DA6D7}" srcOrd="6" destOrd="0" presId="urn:microsoft.com/office/officeart/2005/8/layout/orgChart1"/>
    <dgm:cxn modelId="{9B356ADF-44B2-4DF9-843A-2819A2CC7A6B}" type="presParOf" srcId="{267D10DB-E315-427E-9989-AD0C14635151}" destId="{7F526FAC-3FFA-4CFB-A27C-2346840CA063}" srcOrd="7" destOrd="0" presId="urn:microsoft.com/office/officeart/2005/8/layout/orgChart1"/>
    <dgm:cxn modelId="{354990D0-EA7E-4963-8CB7-2CCB1051EE35}" type="presParOf" srcId="{7F526FAC-3FFA-4CFB-A27C-2346840CA063}" destId="{1A77DCB7-CD04-4F49-AA22-D27293587B90}" srcOrd="0" destOrd="0" presId="urn:microsoft.com/office/officeart/2005/8/layout/orgChart1"/>
    <dgm:cxn modelId="{B45D0CDE-4936-4F59-BA65-09032BE46D58}" type="presParOf" srcId="{1A77DCB7-CD04-4F49-AA22-D27293587B90}" destId="{0CE861AE-5955-4715-9C5A-48450D75A3BC}" srcOrd="0" destOrd="0" presId="urn:microsoft.com/office/officeart/2005/8/layout/orgChart1"/>
    <dgm:cxn modelId="{8CC0F6B8-C6ED-4412-A1BD-22DD4C4DF974}" type="presParOf" srcId="{1A77DCB7-CD04-4F49-AA22-D27293587B90}" destId="{8211E025-6352-4023-BD14-31BCE0F77C0A}" srcOrd="1" destOrd="0" presId="urn:microsoft.com/office/officeart/2005/8/layout/orgChart1"/>
    <dgm:cxn modelId="{F918A27E-4848-44B7-A668-9742FEAFF568}" type="presParOf" srcId="{7F526FAC-3FFA-4CFB-A27C-2346840CA063}" destId="{128C5239-3232-4217-87CB-2EAA545AD9BC}" srcOrd="1" destOrd="0" presId="urn:microsoft.com/office/officeart/2005/8/layout/orgChart1"/>
    <dgm:cxn modelId="{6FA49F09-116D-4E87-A4DF-72F468A74C1C}" type="presParOf" srcId="{7F526FAC-3FFA-4CFB-A27C-2346840CA063}" destId="{6D464C03-486C-41C7-9841-20A6860E5792}" srcOrd="2" destOrd="0" presId="urn:microsoft.com/office/officeart/2005/8/layout/orgChart1"/>
    <dgm:cxn modelId="{775F5071-070C-493D-BC4B-63D7F84AEB22}" type="presParOf" srcId="{267D10DB-E315-427E-9989-AD0C14635151}" destId="{3C6AF0E7-2A4D-4465-BAE1-7834CD156174}" srcOrd="8" destOrd="0" presId="urn:microsoft.com/office/officeart/2005/8/layout/orgChart1"/>
    <dgm:cxn modelId="{F365710C-24E2-48C0-8C4F-7A297939C2AE}" type="presParOf" srcId="{267D10DB-E315-427E-9989-AD0C14635151}" destId="{EBB6C9AC-F9DD-4184-878C-24AAE09D6AC3}" srcOrd="9" destOrd="0" presId="urn:microsoft.com/office/officeart/2005/8/layout/orgChart1"/>
    <dgm:cxn modelId="{55F1A3A2-4E34-4B26-83C9-9F5E6CFE6648}" type="presParOf" srcId="{EBB6C9AC-F9DD-4184-878C-24AAE09D6AC3}" destId="{111EF08A-EC08-41CE-8E96-0EBFCCEDBCA6}" srcOrd="0" destOrd="0" presId="urn:microsoft.com/office/officeart/2005/8/layout/orgChart1"/>
    <dgm:cxn modelId="{E00039D1-B6F6-46E8-91AD-4A5EFCA47FCF}" type="presParOf" srcId="{111EF08A-EC08-41CE-8E96-0EBFCCEDBCA6}" destId="{BB964FD7-F71D-421C-B6AD-06FD84815F00}" srcOrd="0" destOrd="0" presId="urn:microsoft.com/office/officeart/2005/8/layout/orgChart1"/>
    <dgm:cxn modelId="{05FD38C9-21CA-43A2-8D9A-FA9044F57EF5}" type="presParOf" srcId="{111EF08A-EC08-41CE-8E96-0EBFCCEDBCA6}" destId="{3701505E-EE55-4744-9136-6A7FA3DD7096}" srcOrd="1" destOrd="0" presId="urn:microsoft.com/office/officeart/2005/8/layout/orgChart1"/>
    <dgm:cxn modelId="{518F7055-AD4A-4770-8BF1-2C8ED1DB2374}" type="presParOf" srcId="{EBB6C9AC-F9DD-4184-878C-24AAE09D6AC3}" destId="{2DC8ACCF-2667-4AED-83F7-6A00C7508D8F}" srcOrd="1" destOrd="0" presId="urn:microsoft.com/office/officeart/2005/8/layout/orgChart1"/>
    <dgm:cxn modelId="{F7E2E601-DFB7-4AFA-B1E5-2E1CBB121A73}" type="presParOf" srcId="{EBB6C9AC-F9DD-4184-878C-24AAE09D6AC3}" destId="{2C45CEBF-BE63-49B3-8964-4A0FA2D27C7E}" srcOrd="2" destOrd="0" presId="urn:microsoft.com/office/officeart/2005/8/layout/orgChart1"/>
    <dgm:cxn modelId="{BC83BF8B-EECC-47AC-9CE2-CD67DC2704E6}" type="presParOf" srcId="{D980B5C5-4C4D-4A2F-BEA9-D8B3F6ED273C}" destId="{FCC667FC-6531-4065-89EC-65991E64143E}" srcOrd="2" destOrd="0" presId="urn:microsoft.com/office/officeart/2005/8/layout/orgChart1"/>
    <dgm:cxn modelId="{DA47B53A-13EE-4083-9236-210BB2017F46}" type="presParOf" srcId="{FCC667FC-6531-4065-89EC-65991E64143E}" destId="{33FADA7F-EE3E-4D63-B32E-B31DFAB14704}" srcOrd="0" destOrd="0" presId="urn:microsoft.com/office/officeart/2005/8/layout/orgChart1"/>
    <dgm:cxn modelId="{F25C923C-C201-4FE4-84E7-6A10E31D469F}" type="presParOf" srcId="{FCC667FC-6531-4065-89EC-65991E64143E}" destId="{86B2B369-7688-4F62-99DF-6C81F5C9EB0E}" srcOrd="1" destOrd="0" presId="urn:microsoft.com/office/officeart/2005/8/layout/orgChart1"/>
    <dgm:cxn modelId="{B3765262-34D8-4AFE-A9FE-4118950C0D3B}" type="presParOf" srcId="{86B2B369-7688-4F62-99DF-6C81F5C9EB0E}" destId="{2BC9206F-D168-4CF8-84AB-48209CCE9D85}" srcOrd="0" destOrd="0" presId="urn:microsoft.com/office/officeart/2005/8/layout/orgChart1"/>
    <dgm:cxn modelId="{1FD73803-7BED-48E7-94EE-F8873D402437}" type="presParOf" srcId="{2BC9206F-D168-4CF8-84AB-48209CCE9D85}" destId="{D3196F0A-FFA2-416D-A869-6848686B05BA}" srcOrd="0" destOrd="0" presId="urn:microsoft.com/office/officeart/2005/8/layout/orgChart1"/>
    <dgm:cxn modelId="{464DF312-7D64-4C69-997A-2FEFDB8E44CE}" type="presParOf" srcId="{2BC9206F-D168-4CF8-84AB-48209CCE9D85}" destId="{FEC67EEB-4510-4EB0-A926-42811F552168}" srcOrd="1" destOrd="0" presId="urn:microsoft.com/office/officeart/2005/8/layout/orgChart1"/>
    <dgm:cxn modelId="{42E9E4A0-0220-4985-84B0-02B71B154809}" type="presParOf" srcId="{86B2B369-7688-4F62-99DF-6C81F5C9EB0E}" destId="{A4B52A97-9785-4EB9-8578-1B2228F820E1}" srcOrd="1" destOrd="0" presId="urn:microsoft.com/office/officeart/2005/8/layout/orgChart1"/>
    <dgm:cxn modelId="{6661CAAE-202A-442E-95AE-1044BDFAEE23}" type="presParOf" srcId="{86B2B369-7688-4F62-99DF-6C81F5C9EB0E}" destId="{64106DC2-23C4-4A7C-B54D-B13771FF2B1B}" srcOrd="2" destOrd="0" presId="urn:microsoft.com/office/officeart/2005/8/layout/orgChart1"/>
    <dgm:cxn modelId="{782E726C-C125-4633-BC95-34D48849E7AC}" type="presParOf" srcId="{FCC667FC-6531-4065-89EC-65991E64143E}" destId="{2FEB6E79-EA60-49A4-9227-A5572C7FF83B}" srcOrd="2" destOrd="0" presId="urn:microsoft.com/office/officeart/2005/8/layout/orgChart1"/>
    <dgm:cxn modelId="{E722F21B-140A-4804-9137-7823CDD59E8A}" type="presParOf" srcId="{FCC667FC-6531-4065-89EC-65991E64143E}" destId="{F6A314A7-0128-4F3C-A4FD-98EAE90EDF25}" srcOrd="3" destOrd="0" presId="urn:microsoft.com/office/officeart/2005/8/layout/orgChart1"/>
    <dgm:cxn modelId="{3CA034C5-B4B2-4E4A-9EEA-B49807B01F91}" type="presParOf" srcId="{F6A314A7-0128-4F3C-A4FD-98EAE90EDF25}" destId="{B073F1E8-BEBF-4454-B340-24A08000FE64}" srcOrd="0" destOrd="0" presId="urn:microsoft.com/office/officeart/2005/8/layout/orgChart1"/>
    <dgm:cxn modelId="{E1DB3366-52B9-4AA3-9CCF-4D6590B23F4C}" type="presParOf" srcId="{B073F1E8-BEBF-4454-B340-24A08000FE64}" destId="{41A0D2B6-9E03-4540-8720-E6E88FE64B63}" srcOrd="0" destOrd="0" presId="urn:microsoft.com/office/officeart/2005/8/layout/orgChart1"/>
    <dgm:cxn modelId="{0637D28B-5156-4329-B353-751103715EC0}" type="presParOf" srcId="{B073F1E8-BEBF-4454-B340-24A08000FE64}" destId="{2291E356-6324-4982-BA7E-580AEF77DEE0}" srcOrd="1" destOrd="0" presId="urn:microsoft.com/office/officeart/2005/8/layout/orgChart1"/>
    <dgm:cxn modelId="{363D2ACC-CE91-4E2A-A1E2-DA638785E460}" type="presParOf" srcId="{F6A314A7-0128-4F3C-A4FD-98EAE90EDF25}" destId="{ACA17ED8-268B-49F9-B9E0-5CFF93929E44}" srcOrd="1" destOrd="0" presId="urn:microsoft.com/office/officeart/2005/8/layout/orgChart1"/>
    <dgm:cxn modelId="{A7F00ED1-A0A8-4B58-863F-AF03D6047D91}" type="presParOf" srcId="{F6A314A7-0128-4F3C-A4FD-98EAE90EDF25}" destId="{EFF746A6-A844-4948-88DC-737136C6D31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B6E79-EA60-49A4-9227-A5572C7FF83B}">
      <dsp:nvSpPr>
        <dsp:cNvPr id="0" name=""/>
        <dsp:cNvSpPr/>
      </dsp:nvSpPr>
      <dsp:spPr>
        <a:xfrm>
          <a:off x="4329953" y="740426"/>
          <a:ext cx="175641" cy="477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74"/>
              </a:lnTo>
              <a:lnTo>
                <a:pt x="175641" y="477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ADA7F-EE3E-4D63-B32E-B31DFAB14704}">
      <dsp:nvSpPr>
        <dsp:cNvPr id="0" name=""/>
        <dsp:cNvSpPr/>
      </dsp:nvSpPr>
      <dsp:spPr>
        <a:xfrm>
          <a:off x="4127942" y="740426"/>
          <a:ext cx="202010" cy="456241"/>
        </a:xfrm>
        <a:custGeom>
          <a:avLst/>
          <a:gdLst/>
          <a:ahLst/>
          <a:cxnLst/>
          <a:rect l="0" t="0" r="0" b="0"/>
          <a:pathLst>
            <a:path>
              <a:moveTo>
                <a:pt x="202010" y="0"/>
              </a:moveTo>
              <a:lnTo>
                <a:pt x="202010" y="456241"/>
              </a:lnTo>
              <a:lnTo>
                <a:pt x="0" y="4562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AF0E7-2A4D-4465-BAE1-7834CD156174}">
      <dsp:nvSpPr>
        <dsp:cNvPr id="0" name=""/>
        <dsp:cNvSpPr/>
      </dsp:nvSpPr>
      <dsp:spPr>
        <a:xfrm>
          <a:off x="4329953" y="740426"/>
          <a:ext cx="3553366" cy="149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160"/>
              </a:lnTo>
              <a:lnTo>
                <a:pt x="3553366" y="1345160"/>
              </a:lnTo>
              <a:lnTo>
                <a:pt x="3553366" y="14958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063A3-8CF8-4C98-B3A4-F561A57DA6D7}">
      <dsp:nvSpPr>
        <dsp:cNvPr id="0" name=""/>
        <dsp:cNvSpPr/>
      </dsp:nvSpPr>
      <dsp:spPr>
        <a:xfrm>
          <a:off x="4329953" y="740426"/>
          <a:ext cx="1934142" cy="1521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027"/>
              </a:lnTo>
              <a:lnTo>
                <a:pt x="1934142" y="1371027"/>
              </a:lnTo>
              <a:lnTo>
                <a:pt x="1934142" y="1521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3ACEF-2629-420C-B9E8-741DD56D6CC5}">
      <dsp:nvSpPr>
        <dsp:cNvPr id="0" name=""/>
        <dsp:cNvSpPr/>
      </dsp:nvSpPr>
      <dsp:spPr>
        <a:xfrm>
          <a:off x="4281197" y="740426"/>
          <a:ext cx="91440" cy="1518147"/>
        </a:xfrm>
        <a:custGeom>
          <a:avLst/>
          <a:gdLst/>
          <a:ahLst/>
          <a:cxnLst/>
          <a:rect l="0" t="0" r="0" b="0"/>
          <a:pathLst>
            <a:path>
              <a:moveTo>
                <a:pt x="48755" y="0"/>
              </a:moveTo>
              <a:lnTo>
                <a:pt x="48755" y="1367468"/>
              </a:lnTo>
              <a:lnTo>
                <a:pt x="45720" y="1367468"/>
              </a:lnTo>
              <a:lnTo>
                <a:pt x="45720" y="1518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A8324-7F29-47BD-963C-D07D620EB293}">
      <dsp:nvSpPr>
        <dsp:cNvPr id="0" name=""/>
        <dsp:cNvSpPr/>
      </dsp:nvSpPr>
      <dsp:spPr>
        <a:xfrm>
          <a:off x="2526104" y="740426"/>
          <a:ext cx="1803848" cy="1507671"/>
        </a:xfrm>
        <a:custGeom>
          <a:avLst/>
          <a:gdLst/>
          <a:ahLst/>
          <a:cxnLst/>
          <a:rect l="0" t="0" r="0" b="0"/>
          <a:pathLst>
            <a:path>
              <a:moveTo>
                <a:pt x="1803848" y="0"/>
              </a:moveTo>
              <a:lnTo>
                <a:pt x="1803848" y="1356992"/>
              </a:lnTo>
              <a:lnTo>
                <a:pt x="0" y="1356992"/>
              </a:lnTo>
              <a:lnTo>
                <a:pt x="0" y="15076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61242-0DBC-40EE-9E11-0AA45FD12BCB}">
      <dsp:nvSpPr>
        <dsp:cNvPr id="0" name=""/>
        <dsp:cNvSpPr/>
      </dsp:nvSpPr>
      <dsp:spPr>
        <a:xfrm>
          <a:off x="839297" y="740426"/>
          <a:ext cx="3490655" cy="1517953"/>
        </a:xfrm>
        <a:custGeom>
          <a:avLst/>
          <a:gdLst/>
          <a:ahLst/>
          <a:cxnLst/>
          <a:rect l="0" t="0" r="0" b="0"/>
          <a:pathLst>
            <a:path>
              <a:moveTo>
                <a:pt x="3490655" y="0"/>
              </a:moveTo>
              <a:lnTo>
                <a:pt x="3490655" y="1367274"/>
              </a:lnTo>
              <a:lnTo>
                <a:pt x="0" y="1367274"/>
              </a:lnTo>
              <a:lnTo>
                <a:pt x="0" y="1517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08D9A-54D2-416E-B7DB-D19A2B388DDB}">
      <dsp:nvSpPr>
        <dsp:cNvPr id="0" name=""/>
        <dsp:cNvSpPr/>
      </dsp:nvSpPr>
      <dsp:spPr>
        <a:xfrm>
          <a:off x="3696405" y="146730"/>
          <a:ext cx="1267094" cy="593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Generalsekretær</a:t>
          </a:r>
          <a:br>
            <a:rPr lang="nb-NO" sz="1000" b="1" kern="1200" dirty="0">
              <a:solidFill>
                <a:schemeClr val="tx1"/>
              </a:solidFill>
            </a:rPr>
          </a:br>
          <a:r>
            <a:rPr lang="nb-NO" sz="1000" kern="1200" dirty="0">
              <a:solidFill>
                <a:schemeClr val="bg1"/>
              </a:solidFill>
              <a:latin typeface="Calibri"/>
            </a:rPr>
            <a:t>Politiske</a:t>
          </a:r>
          <a:r>
            <a:rPr lang="nb-NO" sz="1000" kern="1200" dirty="0">
              <a:solidFill>
                <a:schemeClr val="bg1"/>
              </a:solidFill>
            </a:rPr>
            <a:t>, </a:t>
          </a:r>
          <a:r>
            <a:rPr lang="nb-NO" sz="1000" kern="1200" dirty="0">
              <a:solidFill>
                <a:schemeClr val="bg1"/>
              </a:solidFill>
              <a:latin typeface="Calibri"/>
            </a:rPr>
            <a:t>juridiske og administrative</a:t>
          </a:r>
          <a:r>
            <a:rPr lang="nb-NO" sz="1000" kern="1200" dirty="0">
              <a:solidFill>
                <a:schemeClr val="bg1"/>
              </a:solidFill>
            </a:rPr>
            <a:t> oppgaver</a:t>
          </a:r>
        </a:p>
      </dsp:txBody>
      <dsp:txXfrm>
        <a:off x="3696405" y="146730"/>
        <a:ext cx="1267094" cy="593696"/>
      </dsp:txXfrm>
    </dsp:sp>
    <dsp:sp modelId="{AF80C43D-D13D-499F-A253-9AA9857BABB0}">
      <dsp:nvSpPr>
        <dsp:cNvPr id="0" name=""/>
        <dsp:cNvSpPr/>
      </dsp:nvSpPr>
      <dsp:spPr>
        <a:xfrm>
          <a:off x="91643" y="2258380"/>
          <a:ext cx="1495308" cy="2575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b="1" kern="120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Kvinnehelse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Lavterskelaktiviteter innen kvinnehelse, Språkvenn, </a:t>
          </a:r>
          <a:r>
            <a:rPr lang="nb-NO" sz="1000" kern="1200" dirty="0" err="1"/>
            <a:t>Ressursvenn</a:t>
          </a:r>
          <a:r>
            <a:rPr lang="nb-NO" sz="1000" kern="1200" dirty="0"/>
            <a:t>, </a:t>
          </a:r>
          <a:r>
            <a:rPr lang="nb-NO" sz="1000" kern="1200" dirty="0" err="1"/>
            <a:t>Motherhood</a:t>
          </a:r>
          <a:r>
            <a:rPr lang="nb-NO" sz="1000" kern="1200" dirty="0"/>
            <a:t>, Flerkulturell </a:t>
          </a:r>
          <a:r>
            <a:rPr lang="nb-NO" sz="1000" kern="1200" dirty="0" err="1"/>
            <a:t>doula</a:t>
          </a:r>
          <a:r>
            <a:rPr lang="nb-NO" sz="1000" kern="1200" dirty="0"/>
            <a:t>, Aktiviteter på asylmottak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kern="1200"/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>
              <a:latin typeface="Calibri"/>
            </a:rPr>
            <a:t>Forskning, fagutvikling, </a:t>
          </a:r>
          <a:r>
            <a:rPr lang="nb-NO" sz="1000" kern="1200" dirty="0"/>
            <a:t> </a:t>
          </a:r>
          <a:br>
            <a:rPr lang="nb-NO" sz="1000" kern="1200" dirty="0"/>
          </a:br>
          <a:r>
            <a:rPr lang="nb-NO" sz="1000" kern="1200" dirty="0"/>
            <a:t>opplæring, samarbeidsnettverk, finansiering, prosjektarbeid, kommunikasjon og politikk</a:t>
          </a:r>
          <a:endParaRPr lang="nb-NO" sz="1000" b="0" kern="1200" dirty="0">
            <a:solidFill>
              <a:schemeClr val="bg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>
            <a:solidFill>
              <a:schemeClr val="tx1"/>
            </a:solidFill>
          </a:endParaRPr>
        </a:p>
      </dsp:txBody>
      <dsp:txXfrm>
        <a:off x="91643" y="2258380"/>
        <a:ext cx="1495308" cy="2575740"/>
      </dsp:txXfrm>
    </dsp:sp>
    <dsp:sp modelId="{172C89EF-C9D1-4442-9217-77FC1F9A5D96}">
      <dsp:nvSpPr>
        <dsp:cNvPr id="0" name=""/>
        <dsp:cNvSpPr/>
      </dsp:nvSpPr>
      <dsp:spPr>
        <a:xfrm>
          <a:off x="1812769" y="2248098"/>
          <a:ext cx="1426670" cy="2583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Trygge lokalsamfunn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Omsorgsberedskap, Trygghetstreff </a:t>
          </a:r>
          <a:r>
            <a:rPr lang="nb-NO" sz="1000" kern="1200" dirty="0">
              <a:latin typeface="Calibri"/>
            </a:rPr>
            <a:t>brannsikkerhet</a:t>
          </a:r>
          <a:r>
            <a:rPr lang="nb-NO" sz="1000" kern="1200" dirty="0"/>
            <a:t>, </a:t>
          </a:r>
          <a:r>
            <a:rPr lang="nb-NO" sz="1000" kern="1200" dirty="0">
              <a:latin typeface="Calibri"/>
            </a:rPr>
            <a:t>1. hjelp</a:t>
          </a:r>
          <a:r>
            <a:rPr lang="nb-NO" sz="1000" kern="1200" dirty="0"/>
            <a:t> for eldre, Egenberedskap, </a:t>
          </a:r>
          <a:r>
            <a:rPr lang="nb-NO" sz="1000" kern="1200" dirty="0">
              <a:latin typeface="Calibri"/>
            </a:rPr>
            <a:t>Totalforsvaret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Kløvertur, Kanskje kommer kongen, Kløverkafe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kern="1200" dirty="0"/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Fagutvikling, o</a:t>
          </a:r>
          <a:r>
            <a:rPr lang="nb-NO" sz="1000" kern="1200" dirty="0">
              <a:latin typeface="Calibri"/>
            </a:rPr>
            <a:t>pplæring</a:t>
          </a:r>
          <a:r>
            <a:rPr lang="nb-NO" sz="1000" kern="1200" dirty="0"/>
            <a:t>, samarbeidsnettverk, </a:t>
          </a:r>
          <a:r>
            <a:rPr lang="nb-NO" sz="1000" kern="1200" dirty="0">
              <a:latin typeface="Calibri"/>
            </a:rPr>
            <a:t>finansiering</a:t>
          </a:r>
          <a:r>
            <a:rPr lang="nb-NO" sz="1000" kern="1200" dirty="0"/>
            <a:t>, prosjektarbeid, kommunikasjon og politikk</a:t>
          </a:r>
          <a:endParaRPr lang="nb-NO" sz="1000" b="0" kern="1200" dirty="0">
            <a:solidFill>
              <a:schemeClr val="bg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b="1" kern="1200" dirty="0">
            <a:solidFill>
              <a:schemeClr val="bg1"/>
            </a:solidFill>
          </a:endParaRPr>
        </a:p>
      </dsp:txBody>
      <dsp:txXfrm>
        <a:off x="1812769" y="2248098"/>
        <a:ext cx="1426670" cy="2583956"/>
      </dsp:txXfrm>
    </dsp:sp>
    <dsp:sp modelId="{4448C722-C6F3-4AE8-8051-E910E5EFD47A}">
      <dsp:nvSpPr>
        <dsp:cNvPr id="0" name=""/>
        <dsp:cNvSpPr/>
      </dsp:nvSpPr>
      <dsp:spPr>
        <a:xfrm>
          <a:off x="3495048" y="2258573"/>
          <a:ext cx="1663738" cy="2586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Virksomheter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Nasjonal ledelse og koordinering av kvinnhelsehus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Veiledningssentrene for pårørende av rusmiddelavhengige og/eller psykisk syke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kern="1200"/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Søknad nasjonale tilskudd,</a:t>
          </a:r>
          <a:r>
            <a:rPr lang="nb-NO" sz="1000" kern="1200" dirty="0">
              <a:latin typeface="Calibri"/>
            </a:rPr>
            <a:t> </a:t>
          </a:r>
          <a:r>
            <a:rPr lang="nb-NO" sz="1000" kern="1200" dirty="0"/>
            <a:t> DAM, helse og utvikling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</dsp:txBody>
      <dsp:txXfrm>
        <a:off x="3495048" y="2258573"/>
        <a:ext cx="1663738" cy="2586991"/>
      </dsp:txXfrm>
    </dsp:sp>
    <dsp:sp modelId="{0CE861AE-5955-4715-9C5A-48450D75A3BC}">
      <dsp:nvSpPr>
        <dsp:cNvPr id="0" name=""/>
        <dsp:cNvSpPr/>
      </dsp:nvSpPr>
      <dsp:spPr>
        <a:xfrm>
          <a:off x="5490596" y="2262132"/>
          <a:ext cx="1546998" cy="2568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1" kern="1200">
            <a:solidFill>
              <a:schemeClr val="tx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1" kern="1200">
            <a:solidFill>
              <a:schemeClr val="tx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Kommunikasjon </a:t>
          </a:r>
          <a:r>
            <a:rPr lang="nb-NO" sz="1000" b="1" kern="1200" dirty="0">
              <a:solidFill>
                <a:schemeClr val="tx1"/>
              </a:solidFill>
              <a:latin typeface="Calibri"/>
            </a:rPr>
            <a:t>og</a:t>
          </a:r>
          <a:r>
            <a:rPr lang="nb-NO" sz="1000" b="1" kern="1200" dirty="0">
              <a:solidFill>
                <a:schemeClr val="tx1"/>
              </a:solidFill>
            </a:rPr>
            <a:t> </a:t>
          </a:r>
          <a:r>
            <a:rPr lang="nb-NO" sz="1000" b="1" kern="1200" dirty="0">
              <a:solidFill>
                <a:schemeClr val="tx1"/>
              </a:solidFill>
              <a:latin typeface="Calibri"/>
            </a:rPr>
            <a:t>marked</a:t>
          </a:r>
          <a:endParaRPr lang="nb-NO" sz="1000" b="1" kern="1200" dirty="0">
            <a:solidFill>
              <a:schemeClr val="tx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</a:rPr>
            <a:t>Intern og ekstern kommunikasjon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Næringslivssamarbeid</a:t>
          </a:r>
          <a:r>
            <a:rPr lang="nb-NO" sz="1000" b="0" kern="1200" dirty="0">
              <a:solidFill>
                <a:schemeClr val="bg1"/>
              </a:solidFill>
            </a:rPr>
            <a:t>,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</a:rPr>
            <a:t>testamentariske gaver,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</a:rPr>
            <a:t>faste givere og øvrig innsamling.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Kampanjer</a:t>
          </a:r>
          <a:endParaRPr lang="nb-NO" sz="1000" b="0" kern="1200" dirty="0">
            <a:solidFill>
              <a:schemeClr val="bg1"/>
            </a:solidFill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000" b="0" kern="1200" dirty="0">
              <a:solidFill>
                <a:schemeClr val="bg1"/>
              </a:solidFill>
              <a:latin typeface="+mn-lt"/>
            </a:rPr>
            <a:t>Medlemsrekruttering </a:t>
          </a:r>
          <a:endParaRPr lang="nb-NO" sz="1000" b="0" kern="1200" dirty="0">
            <a:solidFill>
              <a:schemeClr val="bg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Medlems</a:t>
          </a:r>
          <a:r>
            <a:rPr lang="nb-NO" sz="1000" b="0" kern="1200" dirty="0">
              <a:solidFill>
                <a:schemeClr val="bg1"/>
              </a:solidFill>
            </a:rPr>
            <a:t> og giverservice</a:t>
          </a:r>
          <a:endParaRPr lang="nb-NO" sz="1000" b="0" kern="1200" dirty="0">
            <a:solidFill>
              <a:schemeClr val="bg1"/>
            </a:solidFill>
            <a:latin typeface="Calibri"/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 dirty="0">
            <a:solidFill>
              <a:schemeClr val="bg1"/>
            </a:solidFill>
          </a:endParaRPr>
        </a:p>
      </dsp:txBody>
      <dsp:txXfrm>
        <a:off x="5490596" y="2262132"/>
        <a:ext cx="1546998" cy="2568364"/>
      </dsp:txXfrm>
    </dsp:sp>
    <dsp:sp modelId="{BB964FD7-F71D-421C-B6AD-06FD84815F00}">
      <dsp:nvSpPr>
        <dsp:cNvPr id="0" name=""/>
        <dsp:cNvSpPr/>
      </dsp:nvSpPr>
      <dsp:spPr>
        <a:xfrm>
          <a:off x="7223245" y="2236266"/>
          <a:ext cx="1320147" cy="2602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Økonomi og administrasjon/HR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</a:rPr>
            <a:t>Regnskap, </a:t>
          </a:r>
          <a:r>
            <a:rPr lang="nb-NO" sz="1000" b="0" kern="1200" dirty="0">
              <a:solidFill>
                <a:schemeClr val="bg1"/>
              </a:solidFill>
              <a:latin typeface="Calibri"/>
            </a:rPr>
            <a:t>budsjett, rapportering, 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finansforvaltning,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 err="1">
              <a:solidFill>
                <a:schemeClr val="bg1"/>
              </a:solidFill>
              <a:latin typeface="Calibri"/>
            </a:rPr>
            <a:t>Adm</a:t>
          </a:r>
          <a:r>
            <a:rPr lang="nb-NO" sz="1000" b="0" kern="1200" dirty="0">
              <a:solidFill>
                <a:schemeClr val="bg1"/>
              </a:solidFill>
              <a:latin typeface="Calibri"/>
            </a:rPr>
            <a:t>/IT og HR 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  <a:latin typeface="Calibri"/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  <a:latin typeface="Calibri"/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000" b="0" kern="1200">
            <a:solidFill>
              <a:schemeClr val="bg1"/>
            </a:solidFill>
            <a:latin typeface="Calibri"/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 </a:t>
          </a:r>
          <a:endParaRPr lang="nb-NO" sz="1000" b="0" kern="1200" dirty="0">
            <a:solidFill>
              <a:schemeClr val="bg1"/>
            </a:solidFill>
          </a:endParaRPr>
        </a:p>
      </dsp:txBody>
      <dsp:txXfrm>
        <a:off x="7223245" y="2236266"/>
        <a:ext cx="1320147" cy="2602360"/>
      </dsp:txXfrm>
    </dsp:sp>
    <dsp:sp modelId="{D3196F0A-FFA2-416D-A869-6848686B05BA}">
      <dsp:nvSpPr>
        <dsp:cNvPr id="0" name=""/>
        <dsp:cNvSpPr/>
      </dsp:nvSpPr>
      <dsp:spPr>
        <a:xfrm>
          <a:off x="2758228" y="797455"/>
          <a:ext cx="1369714" cy="798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Org. og utvikling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Organisasjonsopplæring, </a:t>
          </a:r>
          <a:r>
            <a:rPr lang="nb-NO" sz="1000" kern="1200" dirty="0">
              <a:latin typeface="Calibri"/>
            </a:rPr>
            <a:t>rådgivning</a:t>
          </a:r>
          <a:r>
            <a:rPr lang="nb-NO" sz="1000" kern="1200" dirty="0"/>
            <a:t>, </a:t>
          </a:r>
          <a:r>
            <a:rPr lang="nb-NO" sz="1000" kern="1200" dirty="0">
              <a:latin typeface="Calibri"/>
            </a:rPr>
            <a:t>samhandling og arrangementer</a:t>
          </a:r>
          <a:endParaRPr lang="nb-NO" sz="1000" kern="1200" dirty="0"/>
        </a:p>
      </dsp:txBody>
      <dsp:txXfrm>
        <a:off x="2758228" y="797455"/>
        <a:ext cx="1369714" cy="798425"/>
      </dsp:txXfrm>
    </dsp:sp>
    <dsp:sp modelId="{41A0D2B6-9E03-4540-8720-E6E88FE64B63}">
      <dsp:nvSpPr>
        <dsp:cNvPr id="0" name=""/>
        <dsp:cNvSpPr/>
      </dsp:nvSpPr>
      <dsp:spPr>
        <a:xfrm>
          <a:off x="4505594" y="803159"/>
          <a:ext cx="1293843" cy="828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>
              <a:solidFill>
                <a:schemeClr val="tx1"/>
              </a:solidFill>
            </a:rPr>
            <a:t>Politikk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</a:rPr>
            <a:t>Politisk </a:t>
          </a:r>
          <a:r>
            <a:rPr lang="nb-NO" sz="1000" b="0" kern="1200" dirty="0">
              <a:solidFill>
                <a:schemeClr val="bg1"/>
              </a:solidFill>
              <a:latin typeface="Calibri"/>
            </a:rPr>
            <a:t>Påvirkningsarbeid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0" kern="1200" dirty="0">
              <a:solidFill>
                <a:schemeClr val="bg1"/>
              </a:solidFill>
              <a:latin typeface="Calibri"/>
            </a:rPr>
            <a:t>Alliansebygging</a:t>
          </a:r>
          <a:endParaRPr lang="nb-NO" sz="1000" kern="1200" dirty="0"/>
        </a:p>
      </dsp:txBody>
      <dsp:txXfrm>
        <a:off x="4505594" y="803159"/>
        <a:ext cx="1293843" cy="828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57F45-ECCB-4DCF-BDED-45A4E36201E5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73733-32DF-4533-89F4-BB33E254D9B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5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73733-32DF-4533-89F4-BB33E254D9B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56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Sett inn oppgaver – alle aktivitetene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73733-32DF-4533-89F4-BB33E254D9B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262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6DCFF-431F-97E7-F741-541D3A2D5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91B7C8B7-733B-0E6B-102B-75EACF8EC3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838CFD1C-A3B9-213B-2936-EB5E9758F8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46C25DB-1D0A-1D3B-5583-D32C1BCA30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73733-32DF-4533-89F4-BB33E254D9B0}" type="slidenum">
              <a:rPr lang="nb-NO" smtClean="0"/>
              <a:t>3</a:t>
            </a:fld>
            <a:endParaRPr lang="nb-NO"/>
          </a:p>
        </p:txBody>
      </p:sp>
      <p:sp>
        <p:nvSpPr>
          <p:cNvPr id="50" name="TekstSylinder 49">
            <a:extLst>
              <a:ext uri="{FF2B5EF4-FFF2-40B4-BE49-F238E27FC236}">
                <a16:creationId xmlns:a16="http://schemas.microsoft.com/office/drawing/2014/main" id="{D06F37DC-2549-555E-8AC1-53972942D1F5}"/>
              </a:ext>
            </a:extLst>
          </p:cNvPr>
          <p:cNvSpPr txBox="1"/>
          <p:nvPr/>
        </p:nvSpPr>
        <p:spPr>
          <a:xfrm>
            <a:off x="927436" y="5333826"/>
            <a:ext cx="365726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* Virksomheter</a:t>
            </a:r>
            <a:r>
              <a:rPr lang="nb-NO" sz="900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; våre virksomheter har ulik org./tilknytningsform. Noen eies av lokalforeninger, andre av fylkesforeninger. Ansatte ved Veiledningssentrene er ansatt i sekretariatet, mens noen ansatte i kvinnehelsehus er ansatt i sekretariatet eller en lokalforening </a:t>
            </a:r>
            <a:endParaRPr lang="nb-NO" sz="900"/>
          </a:p>
        </p:txBody>
      </p:sp>
    </p:spTree>
    <p:extLst>
      <p:ext uri="{BB962C8B-B14F-4D97-AF65-F5344CB8AC3E}">
        <p14:creationId xmlns:p14="http://schemas.microsoft.com/office/powerpoint/2010/main" val="76462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49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73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1418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46B515-E067-AFA7-9B6A-345290B33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21D2B65-2CC6-65D9-FF22-CB13007B2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1C3DB0-8EAB-6584-3730-0AACB3D1F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30B085-E3A5-C870-FD04-21A76539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479A18-C776-9C49-8902-51533B22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39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21D063-85CE-BA51-9C33-2F6CF0D9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C700BC9-B456-D35D-F569-5F58EE00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A2427-D7B2-274F-7E26-405BDDBE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F697F4-CAD5-F33F-1083-1A9A83D6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A9D036-842F-8AEB-84CD-FA57D335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4174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0A2EB5-45E6-C226-66CE-D4601E2A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26718C2-E89D-3CDC-469B-567945D06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61734DD-2C90-A344-3238-D97BE91A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96BC05-3842-1AC0-B6C8-A54499F4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6E387B-7674-3A52-6282-FBE04C84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7920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948EB5-0624-FE44-36D1-2F9785880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D6B793-D191-28C1-5660-8B9CDFE5C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A4857DC-5A6A-20C4-8703-8B04263BF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06B30D-E4D2-51C4-3205-3351DBFC3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33023C1-B38C-7E75-101E-7DE84D56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D8B9036-EF10-146C-DCF0-0FD35B40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2984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C1BBB4-DD9D-CE3E-D070-EBDB98CE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BFC101-9CB2-B324-DB46-47D4FBAB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8AEFD8C-79CE-A577-E765-A9EE07847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24E357F-2EFC-8A3C-6715-F46859F60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07A105C-F30F-9961-0A95-1282C94B8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AAEC7C7-5A1D-D648-8657-AD1DED00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A84B3B2-D944-839A-1363-236B2A3BF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76E40AE-43FD-A33C-1FEC-4420B9A1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0469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CE5C50-5A4D-5B9D-B425-515BAD71D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F959E9D-D417-F1A5-A4C1-0363C4133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AEA2F7C-8F2C-C06D-09FC-CF5DEBFD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EA01EF4-53FB-BE5E-C06F-ECB8DC90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6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82AE9A8-2D00-C53F-15A4-EB81B7A5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3CB3D1E-7DA7-4727-1E7D-8C957135E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B837F79-F704-37CB-0901-52FB4368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490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450DE8-DA0C-844E-BD40-EE5F9444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23B2941-E040-66D5-12BF-B7A13ED6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CC5EE3F-A1D5-B0A1-79A3-52D8C43FA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F3669D9-73CB-3653-C6E2-43394941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E0D5EEB-4EFF-6F89-6456-9805A1C13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F82CDB-C869-2557-7B14-B8CE24D3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906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1665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5EE12D-9BA2-EFB1-5C93-E5014DD8F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D3F7257-D6DA-A989-C5E2-34DB37F71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86598-7AAB-2541-2263-03961C043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A2F721-C6B6-7CDF-0BC1-882EA439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44F74BB-B379-9E50-B903-10E10928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B30516-4751-607A-D2FE-7B523199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7133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E14D62-7BDE-7363-2CBC-6E06522A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A96F2ED-18B3-F94C-6F12-71A586C8C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6E2F47E-7BE5-ACED-6F56-ED5399901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B6C8BC-DCAE-8262-D87A-42AB48E4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D39759-FD57-746F-FD22-E4DA9B6A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3018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015C871-42A2-0523-3817-6F2EB6DC2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E89D69-5AC0-ABEE-45E4-B165FB30D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68DA0DF-8706-9EDD-BC42-11FD4C94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BCE792B-70FC-68CE-E091-1CFDA7CB6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2EAE3E-349D-C11E-14FD-DCA578C5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2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81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43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902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278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9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504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423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ADA45-E820-B845-8572-B043A3CBCD93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11.06.2024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373D7-B963-1446-B5BC-1BD23D51105A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150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CD81BFA-7B0F-FD1B-3C45-CE8CCD762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78F34C7-C8A2-6F77-563B-6A3E730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373CDA-428B-3D87-9A44-3B247314F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A3A12-9256-4F63-B15B-A347B0437C6C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8D3D15-328A-DC3D-CDAA-471984BA4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5BCBA9-EF17-5841-3171-17CA843A8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5DC2-4E1E-44F3-A99E-C00370398A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49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688595"/>
          </a:xfrm>
          <a:prstGeom prst="rect">
            <a:avLst/>
          </a:prstGeom>
        </p:spPr>
      </p:pic>
      <p:sp>
        <p:nvSpPr>
          <p:cNvPr id="5" name="Plassholder for tittel 1"/>
          <p:cNvSpPr txBox="1">
            <a:spLocks/>
          </p:cNvSpPr>
          <p:nvPr/>
        </p:nvSpPr>
        <p:spPr>
          <a:xfrm>
            <a:off x="457200" y="750119"/>
            <a:ext cx="8229600" cy="1942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5000" b="1" dirty="0">
                <a:solidFill>
                  <a:prstClr val="white"/>
                </a:solidFill>
                <a:latin typeface="Clear Sans"/>
                <a:cs typeface="Clear Sans"/>
              </a:rPr>
              <a:t>Organisasjonskart</a:t>
            </a:r>
          </a:p>
          <a:p>
            <a:r>
              <a:rPr lang="nb-NO" sz="1800" b="1" dirty="0">
                <a:solidFill>
                  <a:prstClr val="white"/>
                </a:solidFill>
                <a:latin typeface="Clear Sans"/>
                <a:cs typeface="Clear Sans"/>
              </a:rPr>
              <a:t>Pr. 1. juni 2024</a:t>
            </a:r>
          </a:p>
        </p:txBody>
      </p:sp>
      <p:pic>
        <p:nvPicPr>
          <p:cNvPr id="6" name="NKS_Hovedlogo_2018_STOR.eps" descr="/Users/heidi/Dropbox/jobber/DROPBOX 2018/M18075_NKS_Grafisk_profil/NKS PROFILELEMENTER 2018/NKS HOVEDLOGO/NKS HOVEDLOGO STOR/NKS_Hovedlogo_2018_STOR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209" y="3963614"/>
            <a:ext cx="4423384" cy="87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6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FD10E-B5F1-80F6-9B83-F9BE4F72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3F4A4657-A0B0-6E1A-F822-74ED650C5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78806"/>
              </p:ext>
            </p:extLst>
          </p:nvPr>
        </p:nvGraphicFramePr>
        <p:xfrm>
          <a:off x="242047" y="193492"/>
          <a:ext cx="8659906" cy="488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Bilde 2">
            <a:extLst>
              <a:ext uri="{FF2B5EF4-FFF2-40B4-BE49-F238E27FC236}">
                <a16:creationId xmlns:a16="http://schemas.microsoft.com/office/drawing/2014/main" id="{19ADF4F6-406E-B252-2FBE-705743DD9D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6917" y="341970"/>
            <a:ext cx="597460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DEB23-3D41-749A-3CB4-4429B773B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746C66-FB21-2B8F-8C3A-9F5A6F6B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nb-NO" sz="2400">
                <a:solidFill>
                  <a:srgbClr val="CC0000"/>
                </a:solidFill>
                <a:latin typeface="Arial Rounded MT Bold" panose="020F0704030504030204" pitchFamily="34" charset="0"/>
              </a:rPr>
              <a:t>N.K.S. «familien»  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CC001A-CCCF-1AE7-4757-623F4D30B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16CD0D3E-2FE5-BC0B-281A-A421F7F4CEA7}"/>
              </a:ext>
            </a:extLst>
          </p:cNvPr>
          <p:cNvGrpSpPr/>
          <p:nvPr/>
        </p:nvGrpSpPr>
        <p:grpSpPr>
          <a:xfrm>
            <a:off x="5393190" y="3985288"/>
            <a:ext cx="2216207" cy="459231"/>
            <a:chOff x="4604352" y="60352"/>
            <a:chExt cx="1889318" cy="459231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EAD0A2B7-1BE7-08B1-AC4A-90A48CAC2A72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5EAC418F-2747-D6C0-EF6D-E6CDD21841D1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Medlemmer (44.000)</a:t>
              </a:r>
              <a:endParaRPr lang="nb-NO" sz="1600" kern="1200"/>
            </a:p>
          </p:txBody>
        </p:sp>
      </p:grpSp>
      <p:grpSp>
        <p:nvGrpSpPr>
          <p:cNvPr id="7" name="Gruppe 6">
            <a:extLst>
              <a:ext uri="{FF2B5EF4-FFF2-40B4-BE49-F238E27FC236}">
                <a16:creationId xmlns:a16="http://schemas.microsoft.com/office/drawing/2014/main" id="{BD8719D8-AF3F-EAD9-31F6-54A606A5C1C2}"/>
              </a:ext>
            </a:extLst>
          </p:cNvPr>
          <p:cNvGrpSpPr/>
          <p:nvPr/>
        </p:nvGrpSpPr>
        <p:grpSpPr>
          <a:xfrm>
            <a:off x="5367401" y="3378321"/>
            <a:ext cx="2216206" cy="459231"/>
            <a:chOff x="4604352" y="60352"/>
            <a:chExt cx="1889318" cy="45923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6C7B40FB-F3E1-EE3C-36D5-1C282DD2675C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B9EA7C73-FC59-E7EF-23DC-5455FCC105EF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</a:t>
              </a:r>
              <a:r>
                <a:rPr lang="nb-NO" kern="1200"/>
                <a:t>Lokalforeninger (550)</a:t>
              </a: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4E220698-AE1D-FD2A-C02A-DB17257AB611}"/>
              </a:ext>
            </a:extLst>
          </p:cNvPr>
          <p:cNvGrpSpPr/>
          <p:nvPr/>
        </p:nvGrpSpPr>
        <p:grpSpPr>
          <a:xfrm>
            <a:off x="5393191" y="469365"/>
            <a:ext cx="2175220" cy="459231"/>
            <a:chOff x="4604352" y="60352"/>
            <a:chExt cx="1889318" cy="459231"/>
          </a:xfrm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AC7A2D48-62F1-35B6-42B7-243D4AE5C605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CE08296C-0892-4C37-B090-305F08E902AE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</a:t>
              </a:r>
              <a:r>
                <a:rPr lang="nb-NO" kern="1200"/>
                <a:t>Landsmøtet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14A80510-EBFB-D1F6-48B4-59E732572B06}"/>
              </a:ext>
            </a:extLst>
          </p:cNvPr>
          <p:cNvGrpSpPr/>
          <p:nvPr/>
        </p:nvGrpSpPr>
        <p:grpSpPr>
          <a:xfrm>
            <a:off x="1510665" y="2975662"/>
            <a:ext cx="2292932" cy="617342"/>
            <a:chOff x="4604352" y="60352"/>
            <a:chExt cx="2025124" cy="459231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AA6F95D2-8427-3005-1EE1-89A7F85D954E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529419F1-58F3-1901-783C-1958DE47E276}"/>
                </a:ext>
              </a:extLst>
            </p:cNvPr>
            <p:cNvSpPr txBox="1"/>
            <p:nvPr/>
          </p:nvSpPr>
          <p:spPr>
            <a:xfrm>
              <a:off x="4680137" y="60353"/>
              <a:ext cx="1949339" cy="4592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600" kern="1200" dirty="0"/>
                <a:t>N.K.S. </a:t>
              </a:r>
              <a:r>
                <a:rPr lang="nb-NO" sz="1600" kern="1200" dirty="0" err="1"/>
                <a:t>Veiledningsenter</a:t>
              </a:r>
              <a:r>
                <a:rPr lang="nb-NO" sz="1600" kern="1200" dirty="0"/>
                <a:t>  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0E679AC-DE25-8D84-D43D-BD35BF3E4459}"/>
              </a:ext>
            </a:extLst>
          </p:cNvPr>
          <p:cNvGrpSpPr/>
          <p:nvPr/>
        </p:nvGrpSpPr>
        <p:grpSpPr>
          <a:xfrm>
            <a:off x="1510666" y="2252004"/>
            <a:ext cx="2108513" cy="603959"/>
            <a:chOff x="4583343" y="60352"/>
            <a:chExt cx="1910327" cy="52934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DACFAB2-2261-9D74-1772-ED9D5E624DE7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62C41080-E65A-9014-2C0B-E6E8ABC36963}"/>
                </a:ext>
              </a:extLst>
            </p:cNvPr>
            <p:cNvSpPr txBox="1"/>
            <p:nvPr/>
          </p:nvSpPr>
          <p:spPr>
            <a:xfrm>
              <a:off x="4583343" y="120691"/>
              <a:ext cx="1910327" cy="469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600" kern="1200" dirty="0"/>
                <a:t>N.K.S. Kvinnehelsehus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FA3160F-C8AD-51EB-B083-AEEEFDD54DC2}"/>
              </a:ext>
            </a:extLst>
          </p:cNvPr>
          <p:cNvGrpSpPr/>
          <p:nvPr/>
        </p:nvGrpSpPr>
        <p:grpSpPr>
          <a:xfrm>
            <a:off x="1452282" y="1533455"/>
            <a:ext cx="2166899" cy="617343"/>
            <a:chOff x="4526732" y="60352"/>
            <a:chExt cx="1966938" cy="459231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0B139C2C-0FCC-823C-E531-815AD64665E9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96D0BCC6-A00D-1D0C-8F27-E46AEE5E66E5}"/>
                </a:ext>
              </a:extLst>
            </p:cNvPr>
            <p:cNvSpPr txBox="1"/>
            <p:nvPr/>
          </p:nvSpPr>
          <p:spPr>
            <a:xfrm>
              <a:off x="4526732" y="60353"/>
              <a:ext cx="1966937" cy="4592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 dirty="0"/>
                <a:t>  </a:t>
              </a:r>
              <a:r>
                <a:rPr lang="nb-NO" sz="1600" kern="1200" dirty="0"/>
                <a:t>N.K.S. Virksomheter</a:t>
              </a:r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943A72DB-4AF7-FA46-8E61-90409B87C5D2}"/>
              </a:ext>
            </a:extLst>
          </p:cNvPr>
          <p:cNvGrpSpPr/>
          <p:nvPr/>
        </p:nvGrpSpPr>
        <p:grpSpPr>
          <a:xfrm>
            <a:off x="5393189" y="4578252"/>
            <a:ext cx="2213878" cy="459231"/>
            <a:chOff x="4604352" y="60352"/>
            <a:chExt cx="1889318" cy="459231"/>
          </a:xfrm>
        </p:grpSpPr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13C72E60-DF82-EF3C-DF54-CD8205298E9D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79A64B93-8A85-2066-3030-EA7FE0EFD3AE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</a:t>
              </a:r>
              <a:r>
                <a:rPr lang="nb-NO" kern="1200"/>
                <a:t>Sekretariatet</a:t>
              </a:r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269076EB-EC80-A3B4-4539-0E2F350B8AC4}"/>
              </a:ext>
            </a:extLst>
          </p:cNvPr>
          <p:cNvGrpSpPr/>
          <p:nvPr/>
        </p:nvGrpSpPr>
        <p:grpSpPr>
          <a:xfrm>
            <a:off x="5371088" y="2764381"/>
            <a:ext cx="2216207" cy="459231"/>
            <a:chOff x="4604352" y="60352"/>
            <a:chExt cx="1889318" cy="459231"/>
          </a:xfrm>
        </p:grpSpPr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D5C44116-247A-AB21-FDA5-1369A1B2C858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7" name="TekstSylinder 26">
              <a:extLst>
                <a:ext uri="{FF2B5EF4-FFF2-40B4-BE49-F238E27FC236}">
                  <a16:creationId xmlns:a16="http://schemas.microsoft.com/office/drawing/2014/main" id="{CE98FAC2-E31F-9978-D453-0C1140476FA1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 dirty="0"/>
                <a:t> Fylkesforeninger (19)</a:t>
              </a:r>
              <a:endParaRPr lang="nb-NO" sz="1600" kern="1200" dirty="0"/>
            </a:p>
          </p:txBody>
        </p:sp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46562615-E4D8-EFD9-6463-67CB5D6228BC}"/>
              </a:ext>
            </a:extLst>
          </p:cNvPr>
          <p:cNvGrpSpPr/>
          <p:nvPr/>
        </p:nvGrpSpPr>
        <p:grpSpPr>
          <a:xfrm>
            <a:off x="5374420" y="2207237"/>
            <a:ext cx="2209187" cy="459231"/>
            <a:chOff x="4604352" y="60352"/>
            <a:chExt cx="1889318" cy="459231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58756C68-72C1-1B03-B3C2-86DA12511889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30" name="TekstSylinder 29">
              <a:extLst>
                <a:ext uri="{FF2B5EF4-FFF2-40B4-BE49-F238E27FC236}">
                  <a16:creationId xmlns:a16="http://schemas.microsoft.com/office/drawing/2014/main" id="{6450D48B-CDCB-34A0-3688-D63BE49DF49B}"/>
                </a:ext>
              </a:extLst>
            </p:cNvPr>
            <p:cNvSpPr txBox="1"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Arbeidsutvalget</a:t>
              </a:r>
              <a:endParaRPr lang="nb-NO" sz="1600" kern="1200"/>
            </a:p>
          </p:txBody>
        </p:sp>
      </p:grp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EA952F00-8E12-5B64-6D67-7D04FACB3014}"/>
              </a:ext>
            </a:extLst>
          </p:cNvPr>
          <p:cNvGrpSpPr/>
          <p:nvPr/>
        </p:nvGrpSpPr>
        <p:grpSpPr>
          <a:xfrm>
            <a:off x="5367401" y="1609341"/>
            <a:ext cx="2209187" cy="459231"/>
            <a:chOff x="4597333" y="60352"/>
            <a:chExt cx="1896337" cy="459231"/>
          </a:xfrm>
        </p:grpSpPr>
        <p:sp>
          <p:nvSpPr>
            <p:cNvPr id="32" name="Rektangel 31">
              <a:extLst>
                <a:ext uri="{FF2B5EF4-FFF2-40B4-BE49-F238E27FC236}">
                  <a16:creationId xmlns:a16="http://schemas.microsoft.com/office/drawing/2014/main" id="{9A8036AC-8AAB-9820-D031-99008263535C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30D95468-F554-BBBA-C3CA-2A680E4FCA03}"/>
                </a:ext>
              </a:extLst>
            </p:cNvPr>
            <p:cNvSpPr txBox="1"/>
            <p:nvPr/>
          </p:nvSpPr>
          <p:spPr>
            <a:xfrm>
              <a:off x="4597333" y="60352"/>
              <a:ext cx="1889318" cy="459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</a:t>
              </a:r>
              <a:r>
                <a:rPr lang="nb-NO"/>
                <a:t>Sentralstyret</a:t>
              </a:r>
              <a:endParaRPr lang="nb-NO" sz="1600" kern="1200"/>
            </a:p>
          </p:txBody>
        </p:sp>
      </p:grpSp>
      <p:grpSp>
        <p:nvGrpSpPr>
          <p:cNvPr id="34" name="Gruppe 33">
            <a:extLst>
              <a:ext uri="{FF2B5EF4-FFF2-40B4-BE49-F238E27FC236}">
                <a16:creationId xmlns:a16="http://schemas.microsoft.com/office/drawing/2014/main" id="{A7331617-554C-0C5D-7337-6B62232B361C}"/>
              </a:ext>
            </a:extLst>
          </p:cNvPr>
          <p:cNvGrpSpPr/>
          <p:nvPr/>
        </p:nvGrpSpPr>
        <p:grpSpPr>
          <a:xfrm>
            <a:off x="5367401" y="1060468"/>
            <a:ext cx="2201010" cy="459231"/>
            <a:chOff x="4604352" y="60352"/>
            <a:chExt cx="1889318" cy="459231"/>
          </a:xfrm>
        </p:grpSpPr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C98C579C-447B-F5AC-DAF4-146AB5FF065B}"/>
                </a:ext>
              </a:extLst>
            </p:cNvPr>
            <p:cNvSpPr/>
            <p:nvPr/>
          </p:nvSpPr>
          <p:spPr>
            <a:xfrm>
              <a:off x="4604352" y="60352"/>
              <a:ext cx="1889318" cy="459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5983DACD-6834-ED1A-0E15-C3D566758394}"/>
                </a:ext>
              </a:extLst>
            </p:cNvPr>
            <p:cNvSpPr txBox="1"/>
            <p:nvPr/>
          </p:nvSpPr>
          <p:spPr>
            <a:xfrm>
              <a:off x="4604352" y="60353"/>
              <a:ext cx="1889318" cy="4304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800" kern="1200"/>
                <a:t>  </a:t>
              </a:r>
              <a:r>
                <a:rPr lang="nb-NO"/>
                <a:t>Landsstyret</a:t>
              </a:r>
              <a:endParaRPr lang="nb-NO" kern="1200"/>
            </a:p>
          </p:txBody>
        </p:sp>
      </p:grpSp>
      <p:cxnSp>
        <p:nvCxnSpPr>
          <p:cNvPr id="42" name="Rett linje 41">
            <a:extLst>
              <a:ext uri="{FF2B5EF4-FFF2-40B4-BE49-F238E27FC236}">
                <a16:creationId xmlns:a16="http://schemas.microsoft.com/office/drawing/2014/main" id="{31A35F14-ABF7-42D8-1062-52B7D7506D02}"/>
              </a:ext>
            </a:extLst>
          </p:cNvPr>
          <p:cNvCxnSpPr>
            <a:cxnSpLocks/>
          </p:cNvCxnSpPr>
          <p:nvPr/>
        </p:nvCxnSpPr>
        <p:spPr>
          <a:xfrm>
            <a:off x="4312387" y="1359442"/>
            <a:ext cx="104114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linje 42">
            <a:extLst>
              <a:ext uri="{FF2B5EF4-FFF2-40B4-BE49-F238E27FC236}">
                <a16:creationId xmlns:a16="http://schemas.microsoft.com/office/drawing/2014/main" id="{1660CF5B-455E-7E41-435A-905C1A067845}"/>
              </a:ext>
            </a:extLst>
          </p:cNvPr>
          <p:cNvCxnSpPr>
            <a:cxnSpLocks/>
          </p:cNvCxnSpPr>
          <p:nvPr/>
        </p:nvCxnSpPr>
        <p:spPr>
          <a:xfrm>
            <a:off x="4300492" y="697128"/>
            <a:ext cx="1063152" cy="147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linje 43">
            <a:extLst>
              <a:ext uri="{FF2B5EF4-FFF2-40B4-BE49-F238E27FC236}">
                <a16:creationId xmlns:a16="http://schemas.microsoft.com/office/drawing/2014/main" id="{57186E8D-C486-BA06-FDC1-670E16293C15}"/>
              </a:ext>
            </a:extLst>
          </p:cNvPr>
          <p:cNvCxnSpPr>
            <a:cxnSpLocks/>
          </p:cNvCxnSpPr>
          <p:nvPr/>
        </p:nvCxnSpPr>
        <p:spPr>
          <a:xfrm>
            <a:off x="4291377" y="1802475"/>
            <a:ext cx="107226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tt linje 44">
            <a:extLst>
              <a:ext uri="{FF2B5EF4-FFF2-40B4-BE49-F238E27FC236}">
                <a16:creationId xmlns:a16="http://schemas.microsoft.com/office/drawing/2014/main" id="{2EDD3A06-65C8-B0AC-8CE7-9540B9F4D9C0}"/>
              </a:ext>
            </a:extLst>
          </p:cNvPr>
          <p:cNvCxnSpPr>
            <a:cxnSpLocks/>
          </p:cNvCxnSpPr>
          <p:nvPr/>
        </p:nvCxnSpPr>
        <p:spPr>
          <a:xfrm>
            <a:off x="4300492" y="2469578"/>
            <a:ext cx="10631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tt linje 45">
            <a:extLst>
              <a:ext uri="{FF2B5EF4-FFF2-40B4-BE49-F238E27FC236}">
                <a16:creationId xmlns:a16="http://schemas.microsoft.com/office/drawing/2014/main" id="{F111C08D-588A-8338-FA91-C42034CFA4A1}"/>
              </a:ext>
            </a:extLst>
          </p:cNvPr>
          <p:cNvCxnSpPr>
            <a:cxnSpLocks/>
          </p:cNvCxnSpPr>
          <p:nvPr/>
        </p:nvCxnSpPr>
        <p:spPr>
          <a:xfrm>
            <a:off x="4312387" y="2955186"/>
            <a:ext cx="104114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D076D7DB-BC5B-657C-2176-99FA7EE7487F}"/>
              </a:ext>
            </a:extLst>
          </p:cNvPr>
          <p:cNvCxnSpPr>
            <a:cxnSpLocks/>
          </p:cNvCxnSpPr>
          <p:nvPr/>
        </p:nvCxnSpPr>
        <p:spPr>
          <a:xfrm flipV="1">
            <a:off x="4312387" y="4173491"/>
            <a:ext cx="1061726" cy="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>
            <a:extLst>
              <a:ext uri="{FF2B5EF4-FFF2-40B4-BE49-F238E27FC236}">
                <a16:creationId xmlns:a16="http://schemas.microsoft.com/office/drawing/2014/main" id="{4E370F07-4010-0CF0-6EC9-6C87BF462679}"/>
              </a:ext>
            </a:extLst>
          </p:cNvPr>
          <p:cNvCxnSpPr>
            <a:cxnSpLocks/>
          </p:cNvCxnSpPr>
          <p:nvPr/>
        </p:nvCxnSpPr>
        <p:spPr>
          <a:xfrm>
            <a:off x="4312387" y="3626587"/>
            <a:ext cx="1005165" cy="55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tt linje 48">
            <a:extLst>
              <a:ext uri="{FF2B5EF4-FFF2-40B4-BE49-F238E27FC236}">
                <a16:creationId xmlns:a16="http://schemas.microsoft.com/office/drawing/2014/main" id="{1A544C68-765E-C9AC-60D3-20577134B3BE}"/>
              </a:ext>
            </a:extLst>
          </p:cNvPr>
          <p:cNvCxnSpPr>
            <a:cxnSpLocks/>
          </p:cNvCxnSpPr>
          <p:nvPr/>
        </p:nvCxnSpPr>
        <p:spPr>
          <a:xfrm flipV="1">
            <a:off x="4291377" y="697128"/>
            <a:ext cx="0" cy="412236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Bilde 164">
            <a:extLst>
              <a:ext uri="{FF2B5EF4-FFF2-40B4-BE49-F238E27FC236}">
                <a16:creationId xmlns:a16="http://schemas.microsoft.com/office/drawing/2014/main" id="{D0A242C9-963B-E488-A1A8-00C23D2B3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8334" y="179289"/>
            <a:ext cx="815720" cy="799725"/>
          </a:xfrm>
          <a:prstGeom prst="rect">
            <a:avLst/>
          </a:prstGeom>
        </p:spPr>
      </p:pic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34292DAB-770B-2567-4716-ED92DC561805}"/>
              </a:ext>
            </a:extLst>
          </p:cNvPr>
          <p:cNvCxnSpPr>
            <a:cxnSpLocks/>
          </p:cNvCxnSpPr>
          <p:nvPr/>
        </p:nvCxnSpPr>
        <p:spPr>
          <a:xfrm flipV="1">
            <a:off x="4312387" y="4819490"/>
            <a:ext cx="1061726" cy="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488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12C898FE87E4AAB2931BC434ECC6E" ma:contentTypeVersion="6" ma:contentTypeDescription="Create a new document." ma:contentTypeScope="" ma:versionID="9a0d95809250ba6072e3ecaf3c7fa853">
  <xsd:schema xmlns:xsd="http://www.w3.org/2001/XMLSchema" xmlns:xs="http://www.w3.org/2001/XMLSchema" xmlns:p="http://schemas.microsoft.com/office/2006/metadata/properties" xmlns:ns2="36d53074-e179-4f80-ab1c-f5d8cb5bc737" xmlns:ns3="c59545f4-20fa-4c35-beb9-88c976aa93c6" targetNamespace="http://schemas.microsoft.com/office/2006/metadata/properties" ma:root="true" ma:fieldsID="e424a89465c76f8e553564e601746766" ns2:_="" ns3:_="">
    <xsd:import namespace="36d53074-e179-4f80-ab1c-f5d8cb5bc737"/>
    <xsd:import namespace="c59545f4-20fa-4c35-beb9-88c976aa93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d53074-e179-4f80-ab1c-f5d8cb5bc7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545f4-20fa-4c35-beb9-88c976aa93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59545f4-20fa-4c35-beb9-88c976aa93c6">
      <UserInfo>
        <DisplayName>Anniken Schwamborn</DisplayName>
        <AccountId>60</AccountId>
        <AccountType/>
      </UserInfo>
      <UserInfo>
        <DisplayName>Tone Hammerlund</DisplayName>
        <AccountId>67</AccountId>
        <AccountType/>
      </UserInfo>
      <UserInfo>
        <DisplayName>May Britt Buhaug</DisplayName>
        <AccountId>70</AccountId>
        <AccountType/>
      </UserInfo>
      <UserInfo>
        <DisplayName>Hanne Rustad</DisplayName>
        <AccountId>31</AccountId>
        <AccountType/>
      </UserInfo>
      <UserInfo>
        <DisplayName>Jeanette Fagerli-Quaino</DisplayName>
        <AccountId>75</AccountId>
        <AccountType/>
      </UserInfo>
      <UserInfo>
        <DisplayName>Laial Janet Ayoub</DisplayName>
        <AccountId>57</AccountId>
        <AccountType/>
      </UserInfo>
      <UserInfo>
        <DisplayName>Nina Ringstad</DisplayName>
        <AccountId>66</AccountId>
        <AccountType/>
      </UserInfo>
      <UserInfo>
        <DisplayName>Tina Hjorth-Moritzsen</DisplayName>
        <AccountId>41</AccountId>
        <AccountType/>
      </UserInfo>
      <UserInfo>
        <DisplayName>Anne-Bente Stigen Berg</DisplayName>
        <AccountId>25</AccountId>
        <AccountType/>
      </UserInfo>
      <UserInfo>
        <DisplayName>Kaia Helgemo Lindtner</DisplayName>
        <AccountId>24</AccountId>
        <AccountType/>
      </UserInfo>
      <UserInfo>
        <DisplayName>Kvinnehelsehus KRS</DisplayName>
        <AccountId>74</AccountId>
        <AccountType/>
      </UserInfo>
      <UserInfo>
        <DisplayName>Eli Beenfeldt</DisplayName>
        <AccountId>55</AccountId>
        <AccountType/>
      </UserInfo>
      <UserInfo>
        <DisplayName>Lisbeth Karine Lorentzen</DisplayName>
        <AccountId>39</AccountId>
        <AccountType/>
      </UserInfo>
      <UserInfo>
        <DisplayName>Lisa-Sophie Lundh</DisplayName>
        <AccountId>23</AccountId>
        <AccountType/>
      </UserInfo>
      <UserInfo>
        <DisplayName>Helene Kjær Solberg</DisplayName>
        <AccountId>32</AccountId>
        <AccountType/>
      </UserInfo>
      <UserInfo>
        <DisplayName>Anne-Gudrun Klæth Lyngsmo</DisplayName>
        <AccountId>38</AccountId>
        <AccountType/>
      </UserInfo>
      <UserInfo>
        <DisplayName>Aurora Eck Nilsen</DisplayName>
        <AccountId>73</AccountId>
        <AccountType/>
      </UserInfo>
      <UserInfo>
        <DisplayName>Malin Stensønes</DisplayName>
        <AccountId>15</AccountId>
        <AccountType/>
      </UserInfo>
      <UserInfo>
        <DisplayName>Elisabeth Dahl Hansen</DisplayName>
        <AccountId>56</AccountId>
        <AccountType/>
      </UserInfo>
      <UserInfo>
        <DisplayName>Shanzeh Humair</DisplayName>
        <AccountId>72</AccountId>
        <AccountType/>
      </UserInfo>
      <UserInfo>
        <DisplayName>Tove Dalene Wærnes</DisplayName>
        <AccountId>53</AccountId>
        <AccountType/>
      </UserInfo>
      <UserInfo>
        <DisplayName>Julie Haugsand</DisplayName>
        <AccountId>63</AccountId>
        <AccountType/>
      </UserInfo>
      <UserInfo>
        <DisplayName>Ingvild Teigland Didriksen</DisplayName>
        <AccountId>40</AccountId>
        <AccountType/>
      </UserInfo>
      <UserInfo>
        <DisplayName>Laila Margrethe Thomassen</DisplayName>
        <AccountId>35</AccountId>
        <AccountType/>
      </UserInfo>
      <UserInfo>
        <DisplayName>Magalie Fièvre</DisplayName>
        <AccountId>49</AccountId>
        <AccountType/>
      </UserInfo>
      <UserInfo>
        <DisplayName>Jan Harald Bråthen</DisplayName>
        <AccountId>71</AccountId>
        <AccountType/>
      </UserInfo>
      <UserInfo>
        <DisplayName>Afshan Rehman</DisplayName>
        <AccountId>14</AccountId>
        <AccountType/>
      </UserInfo>
      <UserInfo>
        <DisplayName>Grete Rugland</DisplayName>
        <AccountId>30</AccountId>
        <AccountType/>
      </UserInfo>
      <UserInfo>
        <DisplayName>Mette Sterner</DisplayName>
        <AccountId>45</AccountId>
        <AccountType/>
      </UserInfo>
      <UserInfo>
        <DisplayName>Tonje Margrethe Solem</DisplayName>
        <AccountId>50</AccountId>
        <AccountType/>
      </UserInfo>
      <UserInfo>
        <DisplayName>Karin Tuvmarken</DisplayName>
        <AccountId>19</AccountId>
        <AccountType/>
      </UserInfo>
      <UserInfo>
        <DisplayName>Eli Vasstrand</DisplayName>
        <AccountId>29</AccountId>
        <AccountType/>
      </UserInfo>
      <UserInfo>
        <DisplayName>Christina Grønnevik Johnsen</DisplayName>
        <AccountId>54</AccountId>
        <AccountType/>
      </UserInfo>
      <UserInfo>
        <DisplayName>Kristina Øien Sæhle</DisplayName>
        <AccountId>62</AccountId>
        <AccountType/>
      </UserInfo>
      <UserInfo>
        <DisplayName>Susanne Nymark</DisplayName>
        <AccountId>37</AccountId>
        <AccountType/>
      </UserInfo>
      <UserInfo>
        <DisplayName>Cecilia Skavlan</DisplayName>
        <AccountId>20</AccountId>
        <AccountType/>
      </UserInfo>
      <UserInfo>
        <DisplayName>Yelena Eriksen</DisplayName>
        <AccountId>76</AccountId>
        <AccountType/>
      </UserInfo>
      <UserInfo>
        <DisplayName>Ida Heiaas</DisplayName>
        <AccountId>77</AccountId>
        <AccountType/>
      </UserInfo>
      <UserInfo>
        <DisplayName>Ewa Magdalena Lorentzen</DisplayName>
        <AccountId>78</AccountId>
        <AccountType/>
      </UserInfo>
      <UserInfo>
        <DisplayName>Bjørn Ole Helliksen</DisplayName>
        <AccountId>79</AccountId>
        <AccountType/>
      </UserInfo>
      <UserInfo>
        <DisplayName>Elisabeth Swärd</DisplayName>
        <AccountId>80</AccountId>
        <AccountType/>
      </UserInfo>
      <UserInfo>
        <DisplayName>Siri Relling</DisplayName>
        <AccountId>81</AccountId>
        <AccountType/>
      </UserInfo>
      <UserInfo>
        <DisplayName>May Brit Gudevold Boutangache</DisplayName>
        <AccountId>82</AccountId>
        <AccountType/>
      </UserInfo>
      <UserInfo>
        <DisplayName>Zertara Sebi Ghous</DisplayName>
        <AccountId>83</AccountId>
        <AccountType/>
      </UserInfo>
      <UserInfo>
        <DisplayName>Unni Aase Selstø</DisplayName>
        <AccountId>84</AccountId>
        <AccountType/>
      </UserInfo>
      <UserInfo>
        <DisplayName>Nanna Krabbe</DisplayName>
        <AccountId>85</AccountId>
        <AccountType/>
      </UserInfo>
      <UserInfo>
        <DisplayName>Jannike Østenstad</DisplayName>
        <AccountId>86</AccountId>
        <AccountType/>
      </UserInfo>
      <UserInfo>
        <DisplayName>Beate Framdal</DisplayName>
        <AccountId>87</AccountId>
        <AccountType/>
      </UserInfo>
      <UserInfo>
        <DisplayName>Line Anita Schou</DisplayName>
        <AccountId>88</AccountId>
        <AccountType/>
      </UserInfo>
      <UserInfo>
        <DisplayName>Karoline Marie Jensen</DisplayName>
        <AccountId>89</AccountId>
        <AccountType/>
      </UserInfo>
      <UserInfo>
        <DisplayName>Eva Grøntvedt</DisplayName>
        <AccountId>90</AccountId>
        <AccountType/>
      </UserInfo>
      <UserInfo>
        <DisplayName>Ellen Bugge</DisplayName>
        <AccountId>91</AccountId>
        <AccountType/>
      </UserInfo>
      <UserInfo>
        <DisplayName>Pernille Austerheim</DisplayName>
        <AccountId>92</AccountId>
        <AccountType/>
      </UserInfo>
      <UserInfo>
        <DisplayName>Kari Ødegård</DisplayName>
        <AccountId>93</AccountId>
        <AccountType/>
      </UserInfo>
      <UserInfo>
        <DisplayName>Stine Nordhagen</DisplayName>
        <AccountId>94</AccountId>
        <AccountType/>
      </UserInfo>
      <UserInfo>
        <DisplayName>Solveig Fjermestad</DisplayName>
        <AccountId>95</AccountId>
        <AccountType/>
      </UserInfo>
      <UserInfo>
        <DisplayName>Heidi Kristiansen</DisplayName>
        <AccountId>96</AccountId>
        <AccountType/>
      </UserInfo>
      <UserInfo>
        <DisplayName>Birte Skjelten</DisplayName>
        <AccountId>97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DC81FF7-0438-4D6A-B58D-5915530684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D5A34C-712A-4CB5-9114-28B3A92BBC73}">
  <ds:schemaRefs>
    <ds:schemaRef ds:uri="36d53074-e179-4f80-ab1c-f5d8cb5bc737"/>
    <ds:schemaRef ds:uri="c59545f4-20fa-4c35-beb9-88c976aa93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E09D0CE-5970-4DF5-B543-351D510AF0B6}">
  <ds:schemaRefs>
    <ds:schemaRef ds:uri="http://purl.org/dc/dcmitype/"/>
    <ds:schemaRef ds:uri="c59545f4-20fa-4c35-beb9-88c976aa93c6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6d53074-e179-4f80-ab1c-f5d8cb5bc73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NKS_Presentasjon</Template>
  <TotalTime>3</TotalTime>
  <Words>272</Words>
  <Application>Microsoft Office PowerPoint</Application>
  <PresentationFormat>Skjermfremvisning (16:9)</PresentationFormat>
  <Paragraphs>65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3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Clear Sans</vt:lpstr>
      <vt:lpstr>Segoe UI</vt:lpstr>
      <vt:lpstr>Office-tema</vt:lpstr>
      <vt:lpstr>1_Office-tema</vt:lpstr>
      <vt:lpstr>PowerPoint-presentasjon</vt:lpstr>
      <vt:lpstr>PowerPoint-presentasjon</vt:lpstr>
      <vt:lpstr>N.K.S. «familien»   </vt:lpstr>
    </vt:vector>
  </TitlesOfParts>
  <Company>Norske Kvinners Sanitetsforening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Lisa-Sophie Lundh</dc:creator>
  <cp:lastModifiedBy>Yelena Eriksen</cp:lastModifiedBy>
  <cp:revision>9</cp:revision>
  <cp:lastPrinted>2024-02-27T14:50:39Z</cp:lastPrinted>
  <dcterms:created xsi:type="dcterms:W3CDTF">2024-01-15T09:21:44Z</dcterms:created>
  <dcterms:modified xsi:type="dcterms:W3CDTF">2024-06-11T10:57:38Z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0x01010082312C898FE87E4AAB2931BC434ECC6E</vt:lpwstr>
  </property>
</Properties>
</file>