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17"/>
  </p:notesMasterIdLst>
  <p:sldIdLst>
    <p:sldId id="295" r:id="rId2"/>
    <p:sldId id="291" r:id="rId3"/>
    <p:sldId id="306" r:id="rId4"/>
    <p:sldId id="311" r:id="rId5"/>
    <p:sldId id="313" r:id="rId6"/>
    <p:sldId id="312" r:id="rId7"/>
    <p:sldId id="367" r:id="rId8"/>
    <p:sldId id="335" r:id="rId9"/>
    <p:sldId id="337" r:id="rId10"/>
    <p:sldId id="263" r:id="rId11"/>
    <p:sldId id="307" r:id="rId12"/>
    <p:sldId id="309" r:id="rId13"/>
    <p:sldId id="316" r:id="rId14"/>
    <p:sldId id="317" r:id="rId15"/>
    <p:sldId id="3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B1D"/>
    <a:srgbClr val="499C52"/>
    <a:srgbClr val="549E39"/>
    <a:srgbClr val="22358B"/>
    <a:srgbClr val="000000"/>
    <a:srgbClr val="83CA32"/>
    <a:srgbClr val="008500"/>
    <a:srgbClr val="CFCF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55" autoAdjust="0"/>
    <p:restoredTop sz="86531" autoAdjust="0"/>
  </p:normalViewPr>
  <p:slideViewPr>
    <p:cSldViewPr snapToGrid="0">
      <p:cViewPr varScale="1">
        <p:scale>
          <a:sx n="63" d="100"/>
          <a:sy n="63" d="100"/>
        </p:scale>
        <p:origin x="173" y="62"/>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2CD02A-7E88-41F1-A0A1-6FF19E503C5C}"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nb-NO"/>
        </a:p>
      </dgm:t>
    </dgm:pt>
    <dgm:pt modelId="{4464F053-0D20-4A46-AC62-E8977AC202EE}">
      <dgm:prSet phldrT="[Tekst]"/>
      <dgm:spPr/>
      <dgm:t>
        <a:bodyPr/>
        <a:lstStyle/>
        <a:p>
          <a:r>
            <a:rPr lang="nb-NO" u="none" dirty="0">
              <a:latin typeface="Berlin Sans FB" panose="020E0602020502020306" pitchFamily="34" charset="0"/>
            </a:rPr>
            <a:t>Butikken</a:t>
          </a:r>
        </a:p>
      </dgm:t>
    </dgm:pt>
    <dgm:pt modelId="{05A2F767-66BD-4FAC-B99D-5638050822CB}" type="parTrans" cxnId="{7A3A10E3-1BFC-4A53-841E-812929C82BDA}">
      <dgm:prSet/>
      <dgm:spPr/>
      <dgm:t>
        <a:bodyPr/>
        <a:lstStyle/>
        <a:p>
          <a:endParaRPr lang="nb-NO"/>
        </a:p>
      </dgm:t>
    </dgm:pt>
    <dgm:pt modelId="{F7931C69-B84C-464E-BED4-760403E88782}" type="sibTrans" cxnId="{7A3A10E3-1BFC-4A53-841E-812929C82BDA}">
      <dgm:prSet/>
      <dgm:spPr/>
      <dgm:t>
        <a:bodyPr/>
        <a:lstStyle/>
        <a:p>
          <a:endParaRPr lang="nb-NO"/>
        </a:p>
      </dgm:t>
    </dgm:pt>
    <dgm:pt modelId="{555C2501-2BFF-4D8E-8A31-629EDFF0DD59}">
      <dgm:prSet phldrT="[Tekst]"/>
      <dgm:spPr/>
      <dgm:t>
        <a:bodyPr/>
        <a:lstStyle/>
        <a:p>
          <a:r>
            <a:rPr lang="nb-NO" b="0" u="sng" dirty="0">
              <a:latin typeface="Berlin Sans FB" panose="020E0602020502020306" pitchFamily="34" charset="0"/>
            </a:rPr>
            <a:t>Hjemme</a:t>
          </a:r>
        </a:p>
      </dgm:t>
    </dgm:pt>
    <dgm:pt modelId="{651635B6-C6FC-41B3-BA33-F78C5920736C}" type="parTrans" cxnId="{0D3C23E3-3C01-4B79-827B-4FCAA495E689}">
      <dgm:prSet/>
      <dgm:spPr/>
      <dgm:t>
        <a:bodyPr/>
        <a:lstStyle/>
        <a:p>
          <a:endParaRPr lang="nb-NO"/>
        </a:p>
      </dgm:t>
    </dgm:pt>
    <dgm:pt modelId="{062DC174-79C4-4D7C-B987-AC576DE849D5}" type="sibTrans" cxnId="{0D3C23E3-3C01-4B79-827B-4FCAA495E689}">
      <dgm:prSet/>
      <dgm:spPr/>
      <dgm:t>
        <a:bodyPr/>
        <a:lstStyle/>
        <a:p>
          <a:endParaRPr lang="nb-NO"/>
        </a:p>
      </dgm:t>
    </dgm:pt>
    <dgm:pt modelId="{5E6C4927-8E2C-492E-BDEF-87FC21B7FE3F}">
      <dgm:prSet phldrT="[Tekst]"/>
      <dgm:spPr/>
      <dgm:t>
        <a:bodyPr/>
        <a:lstStyle/>
        <a:p>
          <a:r>
            <a:rPr lang="nb-NO" dirty="0">
              <a:latin typeface="Berlin Sans FB" panose="020E0602020502020306" pitchFamily="34" charset="0"/>
            </a:rPr>
            <a:t>Matlaging</a:t>
          </a:r>
        </a:p>
      </dgm:t>
    </dgm:pt>
    <dgm:pt modelId="{47153322-7C57-432A-AB19-38A78FC8CAB1}" type="parTrans" cxnId="{1A2E49A5-CEAB-45A0-AE28-E7682A281CE3}">
      <dgm:prSet/>
      <dgm:spPr/>
      <dgm:t>
        <a:bodyPr/>
        <a:lstStyle/>
        <a:p>
          <a:endParaRPr lang="nb-NO"/>
        </a:p>
      </dgm:t>
    </dgm:pt>
    <dgm:pt modelId="{9F34FD20-F2D3-4CD6-AEB7-B0BB636B9E53}" type="sibTrans" cxnId="{1A2E49A5-CEAB-45A0-AE28-E7682A281CE3}">
      <dgm:prSet/>
      <dgm:spPr/>
      <dgm:t>
        <a:bodyPr/>
        <a:lstStyle/>
        <a:p>
          <a:endParaRPr lang="nb-NO"/>
        </a:p>
      </dgm:t>
    </dgm:pt>
    <dgm:pt modelId="{098B6099-0807-44C8-85A9-241A414CC8E0}">
      <dgm:prSet phldrT="[Tekst]"/>
      <dgm:spPr/>
      <dgm:t>
        <a:bodyPr/>
        <a:lstStyle/>
        <a:p>
          <a:r>
            <a:rPr lang="nb-NO" dirty="0">
              <a:latin typeface="Berlin Sans FB" panose="020E0602020502020306" pitchFamily="34" charset="0"/>
            </a:rPr>
            <a:t>Helseeffekter</a:t>
          </a:r>
        </a:p>
      </dgm:t>
    </dgm:pt>
    <dgm:pt modelId="{7710B197-D8EF-4E78-879B-54BF84FE5C06}" type="parTrans" cxnId="{B9A84F5B-525B-43FB-9F80-70559F6D37F9}">
      <dgm:prSet/>
      <dgm:spPr/>
      <dgm:t>
        <a:bodyPr/>
        <a:lstStyle/>
        <a:p>
          <a:endParaRPr lang="nb-NO"/>
        </a:p>
      </dgm:t>
    </dgm:pt>
    <dgm:pt modelId="{910A83D9-5DBD-410A-A714-C6B6100A194A}" type="sibTrans" cxnId="{B9A84F5B-525B-43FB-9F80-70559F6D37F9}">
      <dgm:prSet/>
      <dgm:spPr/>
      <dgm:t>
        <a:bodyPr/>
        <a:lstStyle/>
        <a:p>
          <a:endParaRPr lang="nb-NO"/>
        </a:p>
      </dgm:t>
    </dgm:pt>
    <dgm:pt modelId="{C1FFB99C-3B50-49DE-AD1B-B6274C9D7D17}" type="pres">
      <dgm:prSet presAssocID="{E32CD02A-7E88-41F1-A0A1-6FF19E503C5C}" presName="Name0" presStyleCnt="0">
        <dgm:presLayoutVars>
          <dgm:dir/>
          <dgm:resizeHandles val="exact"/>
        </dgm:presLayoutVars>
      </dgm:prSet>
      <dgm:spPr/>
      <dgm:t>
        <a:bodyPr/>
        <a:lstStyle/>
        <a:p>
          <a:endParaRPr lang="nb-NO"/>
        </a:p>
      </dgm:t>
    </dgm:pt>
    <dgm:pt modelId="{0791983B-EF89-45CE-9E7C-91439F8F0AC0}" type="pres">
      <dgm:prSet presAssocID="{4464F053-0D20-4A46-AC62-E8977AC202EE}" presName="compNode" presStyleCnt="0"/>
      <dgm:spPr/>
    </dgm:pt>
    <dgm:pt modelId="{2F49D1C8-919C-4D25-9BB8-284BBE09CEDA}" type="pres">
      <dgm:prSet presAssocID="{4464F053-0D20-4A46-AC62-E8977AC202EE}" presName="pict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l="-2000" r="-2000"/>
          </a:stretch>
        </a:blipFill>
      </dgm:spPr>
      <dgm:t>
        <a:bodyPr/>
        <a:lstStyle/>
        <a:p>
          <a:endParaRPr lang="nb-NO"/>
        </a:p>
      </dgm:t>
    </dgm:pt>
    <dgm:pt modelId="{144B46A2-C6C1-4F3D-892D-F81DB3A8027C}" type="pres">
      <dgm:prSet presAssocID="{4464F053-0D20-4A46-AC62-E8977AC202EE}" presName="textRect" presStyleLbl="revTx" presStyleIdx="0" presStyleCnt="4">
        <dgm:presLayoutVars>
          <dgm:bulletEnabled val="1"/>
        </dgm:presLayoutVars>
      </dgm:prSet>
      <dgm:spPr/>
      <dgm:t>
        <a:bodyPr/>
        <a:lstStyle/>
        <a:p>
          <a:endParaRPr lang="nb-NO"/>
        </a:p>
      </dgm:t>
    </dgm:pt>
    <dgm:pt modelId="{532A1EE7-DAFA-4A25-86BB-10381EE81410}" type="pres">
      <dgm:prSet presAssocID="{F7931C69-B84C-464E-BED4-760403E88782}" presName="sibTrans" presStyleLbl="sibTrans2D1" presStyleIdx="0" presStyleCnt="0"/>
      <dgm:spPr/>
      <dgm:t>
        <a:bodyPr/>
        <a:lstStyle/>
        <a:p>
          <a:endParaRPr lang="nb-NO"/>
        </a:p>
      </dgm:t>
    </dgm:pt>
    <dgm:pt modelId="{D1AF7E3B-62BE-42BF-9DF1-14B5884F7C19}" type="pres">
      <dgm:prSet presAssocID="{555C2501-2BFF-4D8E-8A31-629EDFF0DD59}" presName="compNode" presStyleCnt="0"/>
      <dgm:spPr/>
    </dgm:pt>
    <dgm:pt modelId="{D57E2E3C-C370-4EDD-B7B7-4BC17F697F2F}" type="pres">
      <dgm:prSet presAssocID="{555C2501-2BFF-4D8E-8A31-629EDFF0DD59}" presName="pictRect" presStyleLbl="node1" presStyleIdx="1" presStyleCnt="4"/>
      <dgm:spPr>
        <a:blipFill>
          <a:blip xmlns:r="http://schemas.openxmlformats.org/officeDocument/2006/relationships" r:embed="rId2" cstate="hqprint">
            <a:extLst>
              <a:ext uri="{28A0092B-C50C-407E-A947-70E740481C1C}">
                <a14:useLocalDpi xmlns:a14="http://schemas.microsoft.com/office/drawing/2010/main" val="0"/>
              </a:ext>
            </a:extLst>
          </a:blip>
          <a:srcRect/>
          <a:stretch>
            <a:fillRect t="-2000" b="-2000"/>
          </a:stretch>
        </a:blipFill>
      </dgm:spPr>
      <dgm:t>
        <a:bodyPr/>
        <a:lstStyle/>
        <a:p>
          <a:endParaRPr lang="nb-NO"/>
        </a:p>
      </dgm:t>
    </dgm:pt>
    <dgm:pt modelId="{E4EB7884-BB10-404A-851C-9B386C161181}" type="pres">
      <dgm:prSet presAssocID="{555C2501-2BFF-4D8E-8A31-629EDFF0DD59}" presName="textRect" presStyleLbl="revTx" presStyleIdx="1" presStyleCnt="4">
        <dgm:presLayoutVars>
          <dgm:bulletEnabled val="1"/>
        </dgm:presLayoutVars>
      </dgm:prSet>
      <dgm:spPr/>
      <dgm:t>
        <a:bodyPr/>
        <a:lstStyle/>
        <a:p>
          <a:endParaRPr lang="nb-NO"/>
        </a:p>
      </dgm:t>
    </dgm:pt>
    <dgm:pt modelId="{3A5A4594-81D9-4B8C-AF75-36B0B460BBC8}" type="pres">
      <dgm:prSet presAssocID="{062DC174-79C4-4D7C-B987-AC576DE849D5}" presName="sibTrans" presStyleLbl="sibTrans2D1" presStyleIdx="0" presStyleCnt="0"/>
      <dgm:spPr/>
      <dgm:t>
        <a:bodyPr/>
        <a:lstStyle/>
        <a:p>
          <a:endParaRPr lang="nb-NO"/>
        </a:p>
      </dgm:t>
    </dgm:pt>
    <dgm:pt modelId="{C49F5141-2BD7-4CA1-9A59-5FE955327837}" type="pres">
      <dgm:prSet presAssocID="{5E6C4927-8E2C-492E-BDEF-87FC21B7FE3F}" presName="compNode" presStyleCnt="0"/>
      <dgm:spPr/>
    </dgm:pt>
    <dgm:pt modelId="{48F0A398-3C2A-4FB9-B5F3-8D53B86A14D5}" type="pres">
      <dgm:prSet presAssocID="{5E6C4927-8E2C-492E-BDEF-87FC21B7FE3F}" presName="pictRect" presStyleLbl="node1" presStyleIdx="2" presStyleCnt="4"/>
      <dgm:spPr>
        <a:blipFill>
          <a:blip xmlns:r="http://schemas.openxmlformats.org/officeDocument/2006/relationships" r:embed="rId3" cstate="hqprint">
            <a:extLst>
              <a:ext uri="{28A0092B-C50C-407E-A947-70E740481C1C}">
                <a14:useLocalDpi xmlns:a14="http://schemas.microsoft.com/office/drawing/2010/main" val="0"/>
              </a:ext>
            </a:extLst>
          </a:blip>
          <a:srcRect/>
          <a:stretch>
            <a:fillRect l="-2000" r="-2000"/>
          </a:stretch>
        </a:blipFill>
      </dgm:spPr>
      <dgm:t>
        <a:bodyPr/>
        <a:lstStyle/>
        <a:p>
          <a:endParaRPr lang="nb-NO"/>
        </a:p>
      </dgm:t>
    </dgm:pt>
    <dgm:pt modelId="{37870242-E533-4CC3-9E2C-AA34606284E1}" type="pres">
      <dgm:prSet presAssocID="{5E6C4927-8E2C-492E-BDEF-87FC21B7FE3F}" presName="textRect" presStyleLbl="revTx" presStyleIdx="2" presStyleCnt="4">
        <dgm:presLayoutVars>
          <dgm:bulletEnabled val="1"/>
        </dgm:presLayoutVars>
      </dgm:prSet>
      <dgm:spPr/>
      <dgm:t>
        <a:bodyPr/>
        <a:lstStyle/>
        <a:p>
          <a:endParaRPr lang="nb-NO"/>
        </a:p>
      </dgm:t>
    </dgm:pt>
    <dgm:pt modelId="{DAB18349-E231-4595-98EA-914A5D053D68}" type="pres">
      <dgm:prSet presAssocID="{9F34FD20-F2D3-4CD6-AEB7-B0BB636B9E53}" presName="sibTrans" presStyleLbl="sibTrans2D1" presStyleIdx="0" presStyleCnt="0"/>
      <dgm:spPr/>
      <dgm:t>
        <a:bodyPr/>
        <a:lstStyle/>
        <a:p>
          <a:endParaRPr lang="nb-NO"/>
        </a:p>
      </dgm:t>
    </dgm:pt>
    <dgm:pt modelId="{0E7D394C-86AA-4250-AB1E-5B9C844252F0}" type="pres">
      <dgm:prSet presAssocID="{098B6099-0807-44C8-85A9-241A414CC8E0}" presName="compNode" presStyleCnt="0"/>
      <dgm:spPr/>
    </dgm:pt>
    <dgm:pt modelId="{103BAE78-2E87-45F7-A557-2F967052D612}" type="pres">
      <dgm:prSet presAssocID="{098B6099-0807-44C8-85A9-241A414CC8E0}" presName="pictRect" presStyleLbl="node1" presStyleIdx="3" presStyleCnt="4"/>
      <dgm:spPr>
        <a:blipFill>
          <a:blip xmlns:r="http://schemas.openxmlformats.org/officeDocument/2006/relationships" r:embed="rId4" cstate="hqprint">
            <a:extLst>
              <a:ext uri="{28A0092B-C50C-407E-A947-70E740481C1C}">
                <a14:useLocalDpi xmlns:a14="http://schemas.microsoft.com/office/drawing/2010/main" val="0"/>
              </a:ext>
            </a:extLst>
          </a:blip>
          <a:srcRect/>
          <a:stretch>
            <a:fillRect l="-2000" r="-2000"/>
          </a:stretch>
        </a:blipFill>
      </dgm:spPr>
      <dgm:t>
        <a:bodyPr/>
        <a:lstStyle/>
        <a:p>
          <a:endParaRPr lang="nb-NO"/>
        </a:p>
      </dgm:t>
    </dgm:pt>
    <dgm:pt modelId="{A24851A9-F965-4548-A239-6FE71154BEC7}" type="pres">
      <dgm:prSet presAssocID="{098B6099-0807-44C8-85A9-241A414CC8E0}" presName="textRect" presStyleLbl="revTx" presStyleIdx="3" presStyleCnt="4">
        <dgm:presLayoutVars>
          <dgm:bulletEnabled val="1"/>
        </dgm:presLayoutVars>
      </dgm:prSet>
      <dgm:spPr/>
      <dgm:t>
        <a:bodyPr/>
        <a:lstStyle/>
        <a:p>
          <a:endParaRPr lang="nb-NO"/>
        </a:p>
      </dgm:t>
    </dgm:pt>
  </dgm:ptLst>
  <dgm:cxnLst>
    <dgm:cxn modelId="{8DD2BB42-2879-4759-B782-E9E735108121}" type="presOf" srcId="{E32CD02A-7E88-41F1-A0A1-6FF19E503C5C}" destId="{C1FFB99C-3B50-49DE-AD1B-B6274C9D7D17}" srcOrd="0" destOrd="0" presId="urn:microsoft.com/office/officeart/2005/8/layout/pList1"/>
    <dgm:cxn modelId="{7A3A10E3-1BFC-4A53-841E-812929C82BDA}" srcId="{E32CD02A-7E88-41F1-A0A1-6FF19E503C5C}" destId="{4464F053-0D20-4A46-AC62-E8977AC202EE}" srcOrd="0" destOrd="0" parTransId="{05A2F767-66BD-4FAC-B99D-5638050822CB}" sibTransId="{F7931C69-B84C-464E-BED4-760403E88782}"/>
    <dgm:cxn modelId="{9B2EEDFF-A0C8-4E87-86D1-5D4F7946CD78}" type="presOf" srcId="{5E6C4927-8E2C-492E-BDEF-87FC21B7FE3F}" destId="{37870242-E533-4CC3-9E2C-AA34606284E1}" srcOrd="0" destOrd="0" presId="urn:microsoft.com/office/officeart/2005/8/layout/pList1"/>
    <dgm:cxn modelId="{9C9EBB3B-27F6-4F94-B23F-176958BAD9CF}" type="presOf" srcId="{9F34FD20-F2D3-4CD6-AEB7-B0BB636B9E53}" destId="{DAB18349-E231-4595-98EA-914A5D053D68}" srcOrd="0" destOrd="0" presId="urn:microsoft.com/office/officeart/2005/8/layout/pList1"/>
    <dgm:cxn modelId="{5D1F3ECD-911E-426C-A2E0-BDCF90F377B6}" type="presOf" srcId="{F7931C69-B84C-464E-BED4-760403E88782}" destId="{532A1EE7-DAFA-4A25-86BB-10381EE81410}" srcOrd="0" destOrd="0" presId="urn:microsoft.com/office/officeart/2005/8/layout/pList1"/>
    <dgm:cxn modelId="{DEE65CF7-28DD-427B-AEE6-0D0F5D48490C}" type="presOf" srcId="{555C2501-2BFF-4D8E-8A31-629EDFF0DD59}" destId="{E4EB7884-BB10-404A-851C-9B386C161181}" srcOrd="0" destOrd="0" presId="urn:microsoft.com/office/officeart/2005/8/layout/pList1"/>
    <dgm:cxn modelId="{7D0E01C4-47AC-4D67-A567-6F2FE796D3DD}" type="presOf" srcId="{062DC174-79C4-4D7C-B987-AC576DE849D5}" destId="{3A5A4594-81D9-4B8C-AF75-36B0B460BBC8}" srcOrd="0" destOrd="0" presId="urn:microsoft.com/office/officeart/2005/8/layout/pList1"/>
    <dgm:cxn modelId="{896C8E1B-2FA4-4345-80A1-A98488840297}" type="presOf" srcId="{098B6099-0807-44C8-85A9-241A414CC8E0}" destId="{A24851A9-F965-4548-A239-6FE71154BEC7}" srcOrd="0" destOrd="0" presId="urn:microsoft.com/office/officeart/2005/8/layout/pList1"/>
    <dgm:cxn modelId="{B9A84F5B-525B-43FB-9F80-70559F6D37F9}" srcId="{E32CD02A-7E88-41F1-A0A1-6FF19E503C5C}" destId="{098B6099-0807-44C8-85A9-241A414CC8E0}" srcOrd="3" destOrd="0" parTransId="{7710B197-D8EF-4E78-879B-54BF84FE5C06}" sibTransId="{910A83D9-5DBD-410A-A714-C6B6100A194A}"/>
    <dgm:cxn modelId="{0D3C23E3-3C01-4B79-827B-4FCAA495E689}" srcId="{E32CD02A-7E88-41F1-A0A1-6FF19E503C5C}" destId="{555C2501-2BFF-4D8E-8A31-629EDFF0DD59}" srcOrd="1" destOrd="0" parTransId="{651635B6-C6FC-41B3-BA33-F78C5920736C}" sibTransId="{062DC174-79C4-4D7C-B987-AC576DE849D5}"/>
    <dgm:cxn modelId="{1A2E49A5-CEAB-45A0-AE28-E7682A281CE3}" srcId="{E32CD02A-7E88-41F1-A0A1-6FF19E503C5C}" destId="{5E6C4927-8E2C-492E-BDEF-87FC21B7FE3F}" srcOrd="2" destOrd="0" parTransId="{47153322-7C57-432A-AB19-38A78FC8CAB1}" sibTransId="{9F34FD20-F2D3-4CD6-AEB7-B0BB636B9E53}"/>
    <dgm:cxn modelId="{AFB28026-37A0-4A5D-AAE2-7B159C698915}" type="presOf" srcId="{4464F053-0D20-4A46-AC62-E8977AC202EE}" destId="{144B46A2-C6C1-4F3D-892D-F81DB3A8027C}" srcOrd="0" destOrd="0" presId="urn:microsoft.com/office/officeart/2005/8/layout/pList1"/>
    <dgm:cxn modelId="{295E8E26-22E1-491A-B64E-36551CFF0395}" type="presParOf" srcId="{C1FFB99C-3B50-49DE-AD1B-B6274C9D7D17}" destId="{0791983B-EF89-45CE-9E7C-91439F8F0AC0}" srcOrd="0" destOrd="0" presId="urn:microsoft.com/office/officeart/2005/8/layout/pList1"/>
    <dgm:cxn modelId="{C7BCE127-C18A-41C5-BBF9-ACA3E020E5A4}" type="presParOf" srcId="{0791983B-EF89-45CE-9E7C-91439F8F0AC0}" destId="{2F49D1C8-919C-4D25-9BB8-284BBE09CEDA}" srcOrd="0" destOrd="0" presId="urn:microsoft.com/office/officeart/2005/8/layout/pList1"/>
    <dgm:cxn modelId="{FABDAC6F-AD8B-432C-B301-4928476E63EE}" type="presParOf" srcId="{0791983B-EF89-45CE-9E7C-91439F8F0AC0}" destId="{144B46A2-C6C1-4F3D-892D-F81DB3A8027C}" srcOrd="1" destOrd="0" presId="urn:microsoft.com/office/officeart/2005/8/layout/pList1"/>
    <dgm:cxn modelId="{3EC372A1-F6D1-4301-BD97-B3FFDA14F3DF}" type="presParOf" srcId="{C1FFB99C-3B50-49DE-AD1B-B6274C9D7D17}" destId="{532A1EE7-DAFA-4A25-86BB-10381EE81410}" srcOrd="1" destOrd="0" presId="urn:microsoft.com/office/officeart/2005/8/layout/pList1"/>
    <dgm:cxn modelId="{6E01DB6B-663B-4CC7-8022-36199FC4977D}" type="presParOf" srcId="{C1FFB99C-3B50-49DE-AD1B-B6274C9D7D17}" destId="{D1AF7E3B-62BE-42BF-9DF1-14B5884F7C19}" srcOrd="2" destOrd="0" presId="urn:microsoft.com/office/officeart/2005/8/layout/pList1"/>
    <dgm:cxn modelId="{135C7E43-9980-4395-8DA3-A42E15EE473C}" type="presParOf" srcId="{D1AF7E3B-62BE-42BF-9DF1-14B5884F7C19}" destId="{D57E2E3C-C370-4EDD-B7B7-4BC17F697F2F}" srcOrd="0" destOrd="0" presId="urn:microsoft.com/office/officeart/2005/8/layout/pList1"/>
    <dgm:cxn modelId="{2A5D6B3E-35BF-4FB8-B272-14A53D544E69}" type="presParOf" srcId="{D1AF7E3B-62BE-42BF-9DF1-14B5884F7C19}" destId="{E4EB7884-BB10-404A-851C-9B386C161181}" srcOrd="1" destOrd="0" presId="urn:microsoft.com/office/officeart/2005/8/layout/pList1"/>
    <dgm:cxn modelId="{5EDE01CB-128C-4688-B0C7-D9A7B69B50C9}" type="presParOf" srcId="{C1FFB99C-3B50-49DE-AD1B-B6274C9D7D17}" destId="{3A5A4594-81D9-4B8C-AF75-36B0B460BBC8}" srcOrd="3" destOrd="0" presId="urn:microsoft.com/office/officeart/2005/8/layout/pList1"/>
    <dgm:cxn modelId="{E2634F58-897C-4633-B0F2-508395C23221}" type="presParOf" srcId="{C1FFB99C-3B50-49DE-AD1B-B6274C9D7D17}" destId="{C49F5141-2BD7-4CA1-9A59-5FE955327837}" srcOrd="4" destOrd="0" presId="urn:microsoft.com/office/officeart/2005/8/layout/pList1"/>
    <dgm:cxn modelId="{CFBB006A-30E8-4603-B8A9-86E145A3A1D7}" type="presParOf" srcId="{C49F5141-2BD7-4CA1-9A59-5FE955327837}" destId="{48F0A398-3C2A-4FB9-B5F3-8D53B86A14D5}" srcOrd="0" destOrd="0" presId="urn:microsoft.com/office/officeart/2005/8/layout/pList1"/>
    <dgm:cxn modelId="{47DCFE67-FF80-4116-9E58-EF764DBAA1F5}" type="presParOf" srcId="{C49F5141-2BD7-4CA1-9A59-5FE955327837}" destId="{37870242-E533-4CC3-9E2C-AA34606284E1}" srcOrd="1" destOrd="0" presId="urn:microsoft.com/office/officeart/2005/8/layout/pList1"/>
    <dgm:cxn modelId="{72B4D6CA-3EF3-4038-A23F-E7AB6A9F8E02}" type="presParOf" srcId="{C1FFB99C-3B50-49DE-AD1B-B6274C9D7D17}" destId="{DAB18349-E231-4595-98EA-914A5D053D68}" srcOrd="5" destOrd="0" presId="urn:microsoft.com/office/officeart/2005/8/layout/pList1"/>
    <dgm:cxn modelId="{F2632238-1EF3-4541-9D69-5F9DDCDD09EA}" type="presParOf" srcId="{C1FFB99C-3B50-49DE-AD1B-B6274C9D7D17}" destId="{0E7D394C-86AA-4250-AB1E-5B9C844252F0}" srcOrd="6" destOrd="0" presId="urn:microsoft.com/office/officeart/2005/8/layout/pList1"/>
    <dgm:cxn modelId="{0C93F004-6D77-4575-B908-9E1FE1984D27}" type="presParOf" srcId="{0E7D394C-86AA-4250-AB1E-5B9C844252F0}" destId="{103BAE78-2E87-45F7-A557-2F967052D612}" srcOrd="0" destOrd="0" presId="urn:microsoft.com/office/officeart/2005/8/layout/pList1"/>
    <dgm:cxn modelId="{F732CF99-B3C8-4B66-AB3D-8007592E2544}" type="presParOf" srcId="{0E7D394C-86AA-4250-AB1E-5B9C844252F0}" destId="{A24851A9-F965-4548-A239-6FE71154BEC7}"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189D69-7969-4985-9F6C-C34ACA189BEC}" type="doc">
      <dgm:prSet loTypeId="urn:microsoft.com/office/officeart/2008/layout/SquareAccentList" loCatId="list" qsTypeId="urn:microsoft.com/office/officeart/2005/8/quickstyle/simple4" qsCatId="simple" csTypeId="urn:microsoft.com/office/officeart/2005/8/colors/accent1_4" csCatId="accent1" phldr="1"/>
      <dgm:spPr/>
      <dgm:t>
        <a:bodyPr/>
        <a:lstStyle/>
        <a:p>
          <a:endParaRPr lang="nb-NO"/>
        </a:p>
      </dgm:t>
    </dgm:pt>
    <dgm:pt modelId="{F640FFE5-A4F6-4FD9-A077-440424C8FBCC}">
      <dgm:prSet phldrT="[Tekst]" custT="1"/>
      <dgm:spPr/>
      <dgm:t>
        <a:bodyPr/>
        <a:lstStyle/>
        <a:p>
          <a:r>
            <a:rPr lang="nb-NO" sz="2400" dirty="0"/>
            <a:t>Kjøkkenredskaper</a:t>
          </a:r>
        </a:p>
      </dgm:t>
    </dgm:pt>
    <dgm:pt modelId="{0A322CBC-8355-4AD8-BCFC-10A4BD5B7640}" type="parTrans" cxnId="{A840B620-74FC-41E3-BAA8-30EFE57C31BF}">
      <dgm:prSet/>
      <dgm:spPr/>
      <dgm:t>
        <a:bodyPr/>
        <a:lstStyle/>
        <a:p>
          <a:endParaRPr lang="nb-NO"/>
        </a:p>
      </dgm:t>
    </dgm:pt>
    <dgm:pt modelId="{8BA4FC69-4FAA-4E2F-94D1-F4DE50942809}" type="sibTrans" cxnId="{A840B620-74FC-41E3-BAA8-30EFE57C31BF}">
      <dgm:prSet/>
      <dgm:spPr/>
      <dgm:t>
        <a:bodyPr/>
        <a:lstStyle/>
        <a:p>
          <a:endParaRPr lang="nb-NO"/>
        </a:p>
      </dgm:t>
    </dgm:pt>
    <dgm:pt modelId="{0C7BE822-6755-4AFF-8500-0E9376DC8464}">
      <dgm:prSet phldrT="[Tekst]" custT="1"/>
      <dgm:spPr/>
      <dgm:t>
        <a:bodyPr/>
        <a:lstStyle/>
        <a:p>
          <a:r>
            <a:rPr lang="nb-NO" sz="1600" dirty="0"/>
            <a:t>Liten kjøkkenkniv</a:t>
          </a:r>
        </a:p>
      </dgm:t>
    </dgm:pt>
    <dgm:pt modelId="{99E18AEB-C30F-4CEC-9706-3A84BD8EFB1D}" type="parTrans" cxnId="{2084BFAE-F6B4-4D00-82F4-6DBDC7AE3360}">
      <dgm:prSet/>
      <dgm:spPr/>
      <dgm:t>
        <a:bodyPr/>
        <a:lstStyle/>
        <a:p>
          <a:endParaRPr lang="nb-NO"/>
        </a:p>
      </dgm:t>
    </dgm:pt>
    <dgm:pt modelId="{5C8ED011-4A33-44C0-BEE3-5685F026BA4A}" type="sibTrans" cxnId="{2084BFAE-F6B4-4D00-82F4-6DBDC7AE3360}">
      <dgm:prSet/>
      <dgm:spPr/>
      <dgm:t>
        <a:bodyPr/>
        <a:lstStyle/>
        <a:p>
          <a:endParaRPr lang="nb-NO"/>
        </a:p>
      </dgm:t>
    </dgm:pt>
    <dgm:pt modelId="{6A496339-1B00-4E2A-AA3D-8B24456C48A8}">
      <dgm:prSet phldrT="[Tekst]" custT="1"/>
      <dgm:spPr/>
      <dgm:t>
        <a:bodyPr/>
        <a:lstStyle/>
        <a:p>
          <a:r>
            <a:rPr lang="nb-NO" sz="2400" dirty="0"/>
            <a:t>Varmebehandling</a:t>
          </a:r>
        </a:p>
      </dgm:t>
    </dgm:pt>
    <dgm:pt modelId="{C299FBA0-77F5-40AB-B109-CCD4D89CB818}" type="parTrans" cxnId="{CBC33A14-63B2-48BF-A345-B5BFE261C7F1}">
      <dgm:prSet/>
      <dgm:spPr/>
      <dgm:t>
        <a:bodyPr/>
        <a:lstStyle/>
        <a:p>
          <a:endParaRPr lang="nb-NO"/>
        </a:p>
      </dgm:t>
    </dgm:pt>
    <dgm:pt modelId="{58E7C604-5F9F-463F-A7F5-D7F4874F3D80}" type="sibTrans" cxnId="{CBC33A14-63B2-48BF-A345-B5BFE261C7F1}">
      <dgm:prSet/>
      <dgm:spPr/>
      <dgm:t>
        <a:bodyPr/>
        <a:lstStyle/>
        <a:p>
          <a:endParaRPr lang="nb-NO"/>
        </a:p>
      </dgm:t>
    </dgm:pt>
    <dgm:pt modelId="{D5BB87A1-75BA-4824-BC55-ACE9AEB01FEC}">
      <dgm:prSet phldrT="[Tekst]" custT="1"/>
      <dgm:spPr/>
      <dgm:t>
        <a:bodyPr/>
        <a:lstStyle/>
        <a:p>
          <a:r>
            <a:rPr lang="nb-NO" sz="1600" dirty="0"/>
            <a:t>Stekepanne</a:t>
          </a:r>
        </a:p>
      </dgm:t>
    </dgm:pt>
    <dgm:pt modelId="{898ED7BB-8B3D-493C-9FA4-8F02846C5724}" type="parTrans" cxnId="{9C52A16F-2257-4109-AF71-F56D0B0543C9}">
      <dgm:prSet/>
      <dgm:spPr/>
      <dgm:t>
        <a:bodyPr/>
        <a:lstStyle/>
        <a:p>
          <a:endParaRPr lang="nb-NO"/>
        </a:p>
      </dgm:t>
    </dgm:pt>
    <dgm:pt modelId="{1162EDC5-C82D-4E7F-B37A-1F753F4CB950}" type="sibTrans" cxnId="{9C52A16F-2257-4109-AF71-F56D0B0543C9}">
      <dgm:prSet/>
      <dgm:spPr/>
      <dgm:t>
        <a:bodyPr/>
        <a:lstStyle/>
        <a:p>
          <a:endParaRPr lang="nb-NO"/>
        </a:p>
      </dgm:t>
    </dgm:pt>
    <dgm:pt modelId="{8FEB18F2-32FB-4515-85A3-FE967C17CB06}">
      <dgm:prSet phldrT="[Tekst]" custT="1"/>
      <dgm:spPr/>
      <dgm:t>
        <a:bodyPr/>
        <a:lstStyle/>
        <a:p>
          <a:r>
            <a:rPr lang="nb-NO" sz="2400" dirty="0"/>
            <a:t>Elektrisk</a:t>
          </a:r>
          <a:endParaRPr lang="nb-NO" sz="2800" dirty="0"/>
        </a:p>
      </dgm:t>
    </dgm:pt>
    <dgm:pt modelId="{5038D64D-1FDC-4003-B240-2408662FCC2F}" type="parTrans" cxnId="{8961C131-7166-468B-9944-9727E15A332D}">
      <dgm:prSet/>
      <dgm:spPr/>
      <dgm:t>
        <a:bodyPr/>
        <a:lstStyle/>
        <a:p>
          <a:endParaRPr lang="nb-NO"/>
        </a:p>
      </dgm:t>
    </dgm:pt>
    <dgm:pt modelId="{F7BD7D9E-F7E9-47D4-9EB0-3628C5522879}" type="sibTrans" cxnId="{8961C131-7166-468B-9944-9727E15A332D}">
      <dgm:prSet/>
      <dgm:spPr/>
      <dgm:t>
        <a:bodyPr/>
        <a:lstStyle/>
        <a:p>
          <a:endParaRPr lang="nb-NO"/>
        </a:p>
      </dgm:t>
    </dgm:pt>
    <dgm:pt modelId="{B93D8FE2-AE44-4F15-A623-2E1D632D23E3}">
      <dgm:prSet custT="1"/>
      <dgm:spPr/>
      <dgm:t>
        <a:bodyPr/>
        <a:lstStyle/>
        <a:p>
          <a:r>
            <a:rPr lang="nb-NO" sz="1600" dirty="0"/>
            <a:t>Stor kjøkkenkniv</a:t>
          </a:r>
        </a:p>
      </dgm:t>
    </dgm:pt>
    <dgm:pt modelId="{B6B2618C-935F-48F5-8189-C8936B650E3A}" type="parTrans" cxnId="{D39C4676-1A30-4F1E-8F43-10B68827B9E2}">
      <dgm:prSet/>
      <dgm:spPr/>
      <dgm:t>
        <a:bodyPr/>
        <a:lstStyle/>
        <a:p>
          <a:endParaRPr lang="nb-NO"/>
        </a:p>
      </dgm:t>
    </dgm:pt>
    <dgm:pt modelId="{37F8CCA3-590A-440F-859D-A5E2FB5CBCF7}" type="sibTrans" cxnId="{D39C4676-1A30-4F1E-8F43-10B68827B9E2}">
      <dgm:prSet/>
      <dgm:spPr/>
      <dgm:t>
        <a:bodyPr/>
        <a:lstStyle/>
        <a:p>
          <a:endParaRPr lang="nb-NO"/>
        </a:p>
      </dgm:t>
    </dgm:pt>
    <dgm:pt modelId="{0814598F-7F38-4B59-9368-D6B8A51194C9}">
      <dgm:prSet custT="1"/>
      <dgm:spPr/>
      <dgm:t>
        <a:bodyPr/>
        <a:lstStyle/>
        <a:p>
          <a:r>
            <a:rPr lang="nb-NO" sz="1600" dirty="0"/>
            <a:t>Stekespade</a:t>
          </a:r>
        </a:p>
      </dgm:t>
    </dgm:pt>
    <dgm:pt modelId="{5282CAEC-DE62-41A8-AEB5-A089A89711F3}" type="parTrans" cxnId="{20B619F5-AA78-4A1C-83E8-9B9D077ACE3E}">
      <dgm:prSet/>
      <dgm:spPr/>
      <dgm:t>
        <a:bodyPr/>
        <a:lstStyle/>
        <a:p>
          <a:endParaRPr lang="nb-NO"/>
        </a:p>
      </dgm:t>
    </dgm:pt>
    <dgm:pt modelId="{BE652F4E-91AD-419E-B901-24A86C1A6E2F}" type="sibTrans" cxnId="{20B619F5-AA78-4A1C-83E8-9B9D077ACE3E}">
      <dgm:prSet/>
      <dgm:spPr/>
      <dgm:t>
        <a:bodyPr/>
        <a:lstStyle/>
        <a:p>
          <a:endParaRPr lang="nb-NO"/>
        </a:p>
      </dgm:t>
    </dgm:pt>
    <dgm:pt modelId="{AA7F27B8-B60A-46F5-A990-A13E7C168170}">
      <dgm:prSet custT="1"/>
      <dgm:spPr/>
      <dgm:t>
        <a:bodyPr/>
        <a:lstStyle/>
        <a:p>
          <a:r>
            <a:rPr lang="nb-NO" sz="1600" dirty="0"/>
            <a:t>Sleiv</a:t>
          </a:r>
        </a:p>
      </dgm:t>
    </dgm:pt>
    <dgm:pt modelId="{AD57B530-CE0D-49A0-BAD9-12931D3388AE}" type="parTrans" cxnId="{45514014-7B94-4463-9DD3-1E4E4CA7612B}">
      <dgm:prSet/>
      <dgm:spPr/>
      <dgm:t>
        <a:bodyPr/>
        <a:lstStyle/>
        <a:p>
          <a:endParaRPr lang="nb-NO"/>
        </a:p>
      </dgm:t>
    </dgm:pt>
    <dgm:pt modelId="{22C02FC4-864B-4482-A083-419509486395}" type="sibTrans" cxnId="{45514014-7B94-4463-9DD3-1E4E4CA7612B}">
      <dgm:prSet/>
      <dgm:spPr/>
      <dgm:t>
        <a:bodyPr/>
        <a:lstStyle/>
        <a:p>
          <a:endParaRPr lang="nb-NO"/>
        </a:p>
      </dgm:t>
    </dgm:pt>
    <dgm:pt modelId="{5BEDACE1-8763-43FB-88EA-08010A8ECCEC}">
      <dgm:prSet custT="1"/>
      <dgm:spPr/>
      <dgm:t>
        <a:bodyPr/>
        <a:lstStyle/>
        <a:p>
          <a:r>
            <a:rPr lang="nb-NO" sz="1600" dirty="0"/>
            <a:t>Visp</a:t>
          </a:r>
        </a:p>
      </dgm:t>
    </dgm:pt>
    <dgm:pt modelId="{55A8B834-A22A-426D-BEDA-A00FF749FA14}" type="parTrans" cxnId="{E312CECF-40A4-42E8-A520-5D3BEAD3CF0C}">
      <dgm:prSet/>
      <dgm:spPr/>
      <dgm:t>
        <a:bodyPr/>
        <a:lstStyle/>
        <a:p>
          <a:endParaRPr lang="nb-NO"/>
        </a:p>
      </dgm:t>
    </dgm:pt>
    <dgm:pt modelId="{06B67B1B-4259-460C-A168-BD3173A05327}" type="sibTrans" cxnId="{E312CECF-40A4-42E8-A520-5D3BEAD3CF0C}">
      <dgm:prSet/>
      <dgm:spPr/>
      <dgm:t>
        <a:bodyPr/>
        <a:lstStyle/>
        <a:p>
          <a:endParaRPr lang="nb-NO"/>
        </a:p>
      </dgm:t>
    </dgm:pt>
    <dgm:pt modelId="{099A0B37-282E-4859-A244-2D3F075E8435}">
      <dgm:prSet custT="1"/>
      <dgm:spPr/>
      <dgm:t>
        <a:bodyPr/>
        <a:lstStyle/>
        <a:p>
          <a:r>
            <a:rPr lang="nb-NO" sz="1600" dirty="0"/>
            <a:t>Slikkepott</a:t>
          </a:r>
        </a:p>
      </dgm:t>
    </dgm:pt>
    <dgm:pt modelId="{7F98BDD0-927B-447D-BC66-4A38232632BB}" type="parTrans" cxnId="{D6DB5423-F836-43DF-AD66-F52C18E09904}">
      <dgm:prSet/>
      <dgm:spPr/>
      <dgm:t>
        <a:bodyPr/>
        <a:lstStyle/>
        <a:p>
          <a:endParaRPr lang="nb-NO"/>
        </a:p>
      </dgm:t>
    </dgm:pt>
    <dgm:pt modelId="{CA53860A-D618-47E7-9210-1F0A926B3963}" type="sibTrans" cxnId="{D6DB5423-F836-43DF-AD66-F52C18E09904}">
      <dgm:prSet/>
      <dgm:spPr/>
      <dgm:t>
        <a:bodyPr/>
        <a:lstStyle/>
        <a:p>
          <a:endParaRPr lang="nb-NO"/>
        </a:p>
      </dgm:t>
    </dgm:pt>
    <dgm:pt modelId="{28F9404C-06F2-4E18-8C5E-0657830E3365}">
      <dgm:prSet custT="1"/>
      <dgm:spPr/>
      <dgm:t>
        <a:bodyPr/>
        <a:lstStyle/>
        <a:p>
          <a:r>
            <a:rPr lang="nb-NO" sz="1600"/>
            <a:t>Liten gryte</a:t>
          </a:r>
        </a:p>
      </dgm:t>
    </dgm:pt>
    <dgm:pt modelId="{B38BB15F-B8A2-4A51-A303-1CE5848D7D84}" type="parTrans" cxnId="{6CB4B44A-BABC-4798-AB88-873C38FA8949}">
      <dgm:prSet/>
      <dgm:spPr/>
      <dgm:t>
        <a:bodyPr/>
        <a:lstStyle/>
        <a:p>
          <a:endParaRPr lang="nb-NO"/>
        </a:p>
      </dgm:t>
    </dgm:pt>
    <dgm:pt modelId="{DBC90323-1DE9-4596-933F-7EDABAB40387}" type="sibTrans" cxnId="{6CB4B44A-BABC-4798-AB88-873C38FA8949}">
      <dgm:prSet/>
      <dgm:spPr/>
      <dgm:t>
        <a:bodyPr/>
        <a:lstStyle/>
        <a:p>
          <a:endParaRPr lang="nb-NO"/>
        </a:p>
      </dgm:t>
    </dgm:pt>
    <dgm:pt modelId="{7285D098-D15C-4192-8A4D-1E535423BBE2}">
      <dgm:prSet custT="1"/>
      <dgm:spPr/>
      <dgm:t>
        <a:bodyPr/>
        <a:lstStyle/>
        <a:p>
          <a:r>
            <a:rPr lang="nb-NO" sz="1600"/>
            <a:t>Stor gryte</a:t>
          </a:r>
        </a:p>
      </dgm:t>
    </dgm:pt>
    <dgm:pt modelId="{6737BFF7-9047-4A65-8C89-9A5807E16227}" type="parTrans" cxnId="{3E4A8490-66B3-4367-B09A-985D120D6AA4}">
      <dgm:prSet/>
      <dgm:spPr/>
      <dgm:t>
        <a:bodyPr/>
        <a:lstStyle/>
        <a:p>
          <a:endParaRPr lang="nb-NO"/>
        </a:p>
      </dgm:t>
    </dgm:pt>
    <dgm:pt modelId="{CAB26A0A-E541-4F23-A7B9-2D62FE469D01}" type="sibTrans" cxnId="{3E4A8490-66B3-4367-B09A-985D120D6AA4}">
      <dgm:prSet/>
      <dgm:spPr/>
      <dgm:t>
        <a:bodyPr/>
        <a:lstStyle/>
        <a:p>
          <a:endParaRPr lang="nb-NO"/>
        </a:p>
      </dgm:t>
    </dgm:pt>
    <dgm:pt modelId="{0D8C872C-7289-44AA-81A2-18212F5A0FB5}">
      <dgm:prSet custT="1"/>
      <dgm:spPr/>
      <dgm:t>
        <a:bodyPr/>
        <a:lstStyle/>
        <a:p>
          <a:r>
            <a:rPr lang="nb-NO" sz="1600"/>
            <a:t>Ildfast form</a:t>
          </a:r>
        </a:p>
      </dgm:t>
    </dgm:pt>
    <dgm:pt modelId="{DAE6D8AB-5722-425D-970C-ACDDAE02EFCC}" type="parTrans" cxnId="{A71F052B-FB10-4FCD-91FB-394F338E18E7}">
      <dgm:prSet/>
      <dgm:spPr/>
      <dgm:t>
        <a:bodyPr/>
        <a:lstStyle/>
        <a:p>
          <a:endParaRPr lang="nb-NO"/>
        </a:p>
      </dgm:t>
    </dgm:pt>
    <dgm:pt modelId="{2CC2AA51-65FC-40EB-B8AD-400AF905E375}" type="sibTrans" cxnId="{A71F052B-FB10-4FCD-91FB-394F338E18E7}">
      <dgm:prSet/>
      <dgm:spPr/>
      <dgm:t>
        <a:bodyPr/>
        <a:lstStyle/>
        <a:p>
          <a:endParaRPr lang="nb-NO"/>
        </a:p>
      </dgm:t>
    </dgm:pt>
    <dgm:pt modelId="{14A6805C-A877-4780-8A70-83E78C7A5F53}">
      <dgm:prSet custT="1"/>
      <dgm:spPr/>
      <dgm:t>
        <a:bodyPr/>
        <a:lstStyle/>
        <a:p>
          <a:r>
            <a:rPr lang="nb-NO" sz="1600" dirty="0"/>
            <a:t>To grytekluter</a:t>
          </a:r>
        </a:p>
      </dgm:t>
    </dgm:pt>
    <dgm:pt modelId="{13CF69C3-DB17-44AF-A330-3C58C76ED8C3}" type="parTrans" cxnId="{FAB15B54-0D80-4D01-88D6-9E5B037FB637}">
      <dgm:prSet/>
      <dgm:spPr/>
      <dgm:t>
        <a:bodyPr/>
        <a:lstStyle/>
        <a:p>
          <a:endParaRPr lang="nb-NO"/>
        </a:p>
      </dgm:t>
    </dgm:pt>
    <dgm:pt modelId="{D264668F-6C55-4B67-B947-D30F05A738AB}" type="sibTrans" cxnId="{FAB15B54-0D80-4D01-88D6-9E5B037FB637}">
      <dgm:prSet/>
      <dgm:spPr/>
      <dgm:t>
        <a:bodyPr/>
        <a:lstStyle/>
        <a:p>
          <a:endParaRPr lang="nb-NO"/>
        </a:p>
      </dgm:t>
    </dgm:pt>
    <dgm:pt modelId="{54E4FD76-2109-4DEE-BEE6-BBCC60482BCC}">
      <dgm:prSet custT="1"/>
      <dgm:spPr/>
      <dgm:t>
        <a:bodyPr/>
        <a:lstStyle/>
        <a:p>
          <a:r>
            <a:rPr lang="nb-NO" sz="1600" dirty="0"/>
            <a:t>To gryteunderlag</a:t>
          </a:r>
        </a:p>
      </dgm:t>
    </dgm:pt>
    <dgm:pt modelId="{C7B8AF16-FFB9-428D-814B-F96AD334F665}" type="parTrans" cxnId="{4B64561C-A860-4647-B34A-17332A304680}">
      <dgm:prSet/>
      <dgm:spPr/>
      <dgm:t>
        <a:bodyPr/>
        <a:lstStyle/>
        <a:p>
          <a:endParaRPr lang="nb-NO"/>
        </a:p>
      </dgm:t>
    </dgm:pt>
    <dgm:pt modelId="{2E8C3C64-AA52-4C69-A921-E9D9246F6A58}" type="sibTrans" cxnId="{4B64561C-A860-4647-B34A-17332A304680}">
      <dgm:prSet/>
      <dgm:spPr/>
      <dgm:t>
        <a:bodyPr/>
        <a:lstStyle/>
        <a:p>
          <a:endParaRPr lang="nb-NO"/>
        </a:p>
      </dgm:t>
    </dgm:pt>
    <dgm:pt modelId="{66A6754A-4802-49B9-AD14-8956741CBEFA}">
      <dgm:prSet phldrT="[Tekst]" custT="1"/>
      <dgm:spPr/>
      <dgm:t>
        <a:bodyPr/>
        <a:lstStyle/>
        <a:p>
          <a:r>
            <a:rPr lang="nb-NO" sz="2400" dirty="0"/>
            <a:t>Annet</a:t>
          </a:r>
          <a:endParaRPr lang="nb-NO" sz="2800" dirty="0"/>
        </a:p>
      </dgm:t>
    </dgm:pt>
    <dgm:pt modelId="{CB5EED95-D24A-45AB-AC7C-82B2DF2485BF}" type="parTrans" cxnId="{41DDDE0D-42EA-414D-8E71-EF526D74FF8F}">
      <dgm:prSet/>
      <dgm:spPr/>
      <dgm:t>
        <a:bodyPr/>
        <a:lstStyle/>
        <a:p>
          <a:endParaRPr lang="nb-NO"/>
        </a:p>
      </dgm:t>
    </dgm:pt>
    <dgm:pt modelId="{02D99337-595E-4FE9-B1EC-196505A031DC}" type="sibTrans" cxnId="{41DDDE0D-42EA-414D-8E71-EF526D74FF8F}">
      <dgm:prSet/>
      <dgm:spPr/>
      <dgm:t>
        <a:bodyPr/>
        <a:lstStyle/>
        <a:p>
          <a:endParaRPr lang="nb-NO"/>
        </a:p>
      </dgm:t>
    </dgm:pt>
    <dgm:pt modelId="{2D802C11-C866-4EE4-A5A1-9CFB20E801C8}">
      <dgm:prSet phldrT="[Tekst]" custT="1"/>
      <dgm:spPr/>
      <dgm:t>
        <a:bodyPr/>
        <a:lstStyle/>
        <a:p>
          <a:r>
            <a:rPr lang="nb-NO" sz="1600" dirty="0"/>
            <a:t>Smoothie blender</a:t>
          </a:r>
        </a:p>
      </dgm:t>
    </dgm:pt>
    <dgm:pt modelId="{B31FF4FD-2700-4097-AECC-E70A189CECCB}" type="parTrans" cxnId="{503F28C0-36B1-4DA6-96DC-635D1757881F}">
      <dgm:prSet/>
      <dgm:spPr/>
      <dgm:t>
        <a:bodyPr/>
        <a:lstStyle/>
        <a:p>
          <a:endParaRPr lang="nb-NO"/>
        </a:p>
      </dgm:t>
    </dgm:pt>
    <dgm:pt modelId="{C739371E-A12C-47F5-97CD-78C74BF129B6}" type="sibTrans" cxnId="{503F28C0-36B1-4DA6-96DC-635D1757881F}">
      <dgm:prSet/>
      <dgm:spPr/>
      <dgm:t>
        <a:bodyPr/>
        <a:lstStyle/>
        <a:p>
          <a:endParaRPr lang="nb-NO"/>
        </a:p>
      </dgm:t>
    </dgm:pt>
    <dgm:pt modelId="{44AEF108-6273-4E09-8E8E-A7C1936FEEA2}">
      <dgm:prSet custT="1"/>
      <dgm:spPr/>
      <dgm:t>
        <a:bodyPr/>
        <a:lstStyle/>
        <a:p>
          <a:r>
            <a:rPr lang="nb-NO" sz="1600" dirty="0"/>
            <a:t>Brødrister</a:t>
          </a:r>
        </a:p>
      </dgm:t>
    </dgm:pt>
    <dgm:pt modelId="{55836538-84AE-46B7-BB36-B475DE055188}" type="parTrans" cxnId="{40AC83E8-C478-4F5F-9667-07B418207A08}">
      <dgm:prSet/>
      <dgm:spPr/>
      <dgm:t>
        <a:bodyPr/>
        <a:lstStyle/>
        <a:p>
          <a:endParaRPr lang="nb-NO"/>
        </a:p>
      </dgm:t>
    </dgm:pt>
    <dgm:pt modelId="{06DCD86C-9B4E-4402-8062-492DF7EDBD4A}" type="sibTrans" cxnId="{40AC83E8-C478-4F5F-9667-07B418207A08}">
      <dgm:prSet/>
      <dgm:spPr/>
      <dgm:t>
        <a:bodyPr/>
        <a:lstStyle/>
        <a:p>
          <a:endParaRPr lang="nb-NO"/>
        </a:p>
      </dgm:t>
    </dgm:pt>
    <dgm:pt modelId="{20BBE82B-0AF7-48D2-98D0-56A1DB87EEAD}">
      <dgm:prSet custT="1"/>
      <dgm:spPr/>
      <dgm:t>
        <a:bodyPr/>
        <a:lstStyle/>
        <a:p>
          <a:r>
            <a:rPr lang="nb-NO" sz="1600" dirty="0"/>
            <a:t>Vannkoker</a:t>
          </a:r>
        </a:p>
      </dgm:t>
    </dgm:pt>
    <dgm:pt modelId="{5566DD28-0A5D-47D7-9549-206677AEF053}" type="parTrans" cxnId="{E451D774-1496-4304-8D50-E88E2950AA59}">
      <dgm:prSet/>
      <dgm:spPr/>
      <dgm:t>
        <a:bodyPr/>
        <a:lstStyle/>
        <a:p>
          <a:endParaRPr lang="nb-NO"/>
        </a:p>
      </dgm:t>
    </dgm:pt>
    <dgm:pt modelId="{1E03EC61-A0BC-4872-ADD8-44531B6B4061}" type="sibTrans" cxnId="{E451D774-1496-4304-8D50-E88E2950AA59}">
      <dgm:prSet/>
      <dgm:spPr/>
      <dgm:t>
        <a:bodyPr/>
        <a:lstStyle/>
        <a:p>
          <a:endParaRPr lang="nb-NO"/>
        </a:p>
      </dgm:t>
    </dgm:pt>
    <dgm:pt modelId="{61718729-593A-409E-9589-EA779E528D86}">
      <dgm:prSet custT="1"/>
      <dgm:spPr/>
      <dgm:t>
        <a:bodyPr/>
        <a:lstStyle/>
        <a:p>
          <a:r>
            <a:rPr lang="nb-NO" sz="1600" dirty="0"/>
            <a:t>Stavmikser</a:t>
          </a:r>
        </a:p>
      </dgm:t>
    </dgm:pt>
    <dgm:pt modelId="{7CD22289-4321-4D8B-B5AA-D2B689D1266F}" type="parTrans" cxnId="{7324CE1E-82B9-4504-A41E-0B31F8496B20}">
      <dgm:prSet/>
      <dgm:spPr/>
      <dgm:t>
        <a:bodyPr/>
        <a:lstStyle/>
        <a:p>
          <a:endParaRPr lang="nb-NO"/>
        </a:p>
      </dgm:t>
    </dgm:pt>
    <dgm:pt modelId="{90EEB4DF-CF9B-457E-BDA0-96BD9459F60B}" type="sibTrans" cxnId="{7324CE1E-82B9-4504-A41E-0B31F8496B20}">
      <dgm:prSet/>
      <dgm:spPr/>
      <dgm:t>
        <a:bodyPr/>
        <a:lstStyle/>
        <a:p>
          <a:endParaRPr lang="nb-NO"/>
        </a:p>
      </dgm:t>
    </dgm:pt>
    <dgm:pt modelId="{7E96806C-09D3-42A8-AD83-F0717C2115E5}">
      <dgm:prSet custT="1"/>
      <dgm:spPr/>
      <dgm:t>
        <a:bodyPr/>
        <a:lstStyle/>
        <a:p>
          <a:r>
            <a:rPr lang="nb-NO" sz="1600" dirty="0"/>
            <a:t>Liten skjærefjøl</a:t>
          </a:r>
        </a:p>
      </dgm:t>
    </dgm:pt>
    <dgm:pt modelId="{F9C0C8AF-F5DE-41D2-8FF4-A48D5827AD91}" type="parTrans" cxnId="{FCB4F0DA-D6F0-4725-B014-8D2B3C64CEC8}">
      <dgm:prSet/>
      <dgm:spPr/>
      <dgm:t>
        <a:bodyPr/>
        <a:lstStyle/>
        <a:p>
          <a:endParaRPr lang="nb-NO"/>
        </a:p>
      </dgm:t>
    </dgm:pt>
    <dgm:pt modelId="{290298A7-87E7-4969-823F-305E059931FE}" type="sibTrans" cxnId="{FCB4F0DA-D6F0-4725-B014-8D2B3C64CEC8}">
      <dgm:prSet/>
      <dgm:spPr/>
      <dgm:t>
        <a:bodyPr/>
        <a:lstStyle/>
        <a:p>
          <a:endParaRPr lang="nb-NO"/>
        </a:p>
      </dgm:t>
    </dgm:pt>
    <dgm:pt modelId="{C33C4137-2841-4554-AF0B-9F2B65A443D1}">
      <dgm:prSet custT="1"/>
      <dgm:spPr/>
      <dgm:t>
        <a:bodyPr/>
        <a:lstStyle/>
        <a:p>
          <a:r>
            <a:rPr lang="nb-NO" sz="1600" dirty="0"/>
            <a:t>Stor skjærefjøl</a:t>
          </a:r>
        </a:p>
      </dgm:t>
    </dgm:pt>
    <dgm:pt modelId="{B36AA8F0-E6F4-48E6-8CD6-EB0BD39F118B}" type="parTrans" cxnId="{E804D05A-079A-40AC-80F2-87CD1681825F}">
      <dgm:prSet/>
      <dgm:spPr/>
      <dgm:t>
        <a:bodyPr/>
        <a:lstStyle/>
        <a:p>
          <a:endParaRPr lang="nb-NO"/>
        </a:p>
      </dgm:t>
    </dgm:pt>
    <dgm:pt modelId="{38C207C2-B4DE-4E7B-87D0-F03692F2C7B1}" type="sibTrans" cxnId="{E804D05A-079A-40AC-80F2-87CD1681825F}">
      <dgm:prSet/>
      <dgm:spPr/>
      <dgm:t>
        <a:bodyPr/>
        <a:lstStyle/>
        <a:p>
          <a:endParaRPr lang="nb-NO"/>
        </a:p>
      </dgm:t>
    </dgm:pt>
    <dgm:pt modelId="{EFB289F7-98E6-4C84-B24D-7656DCECF3A5}">
      <dgm:prSet custT="1"/>
      <dgm:spPr/>
      <dgm:t>
        <a:bodyPr/>
        <a:lstStyle/>
        <a:p>
          <a:r>
            <a:rPr lang="nb-NO" sz="1600" dirty="0"/>
            <a:t>Kjøkkenhåndkle</a:t>
          </a:r>
        </a:p>
      </dgm:t>
    </dgm:pt>
    <dgm:pt modelId="{CD0C7A2B-EFC0-4EC9-BEB5-66FAAC5B25B7}" type="parTrans" cxnId="{2F10461D-5AE4-4949-9C02-BE075C19817A}">
      <dgm:prSet/>
      <dgm:spPr/>
      <dgm:t>
        <a:bodyPr/>
        <a:lstStyle/>
        <a:p>
          <a:endParaRPr lang="nb-NO"/>
        </a:p>
      </dgm:t>
    </dgm:pt>
    <dgm:pt modelId="{92C97A99-4C7F-4D7E-97F5-809AFD00DD6A}" type="sibTrans" cxnId="{2F10461D-5AE4-4949-9C02-BE075C19817A}">
      <dgm:prSet/>
      <dgm:spPr/>
      <dgm:t>
        <a:bodyPr/>
        <a:lstStyle/>
        <a:p>
          <a:endParaRPr lang="nb-NO"/>
        </a:p>
      </dgm:t>
    </dgm:pt>
    <dgm:pt modelId="{A7B44FBA-B607-40A3-93DB-70EDC4B68D6D}">
      <dgm:prSet custT="1"/>
      <dgm:spPr/>
      <dgm:t>
        <a:bodyPr/>
        <a:lstStyle/>
        <a:p>
          <a:r>
            <a:rPr lang="nb-NO" sz="1600" dirty="0"/>
            <a:t>Kjøkkenklut</a:t>
          </a:r>
        </a:p>
      </dgm:t>
    </dgm:pt>
    <dgm:pt modelId="{3702F5BD-86E8-42F8-A41C-672357AFB193}" type="parTrans" cxnId="{33EA8845-5C1F-4D84-992C-DBF98EA257F7}">
      <dgm:prSet/>
      <dgm:spPr/>
      <dgm:t>
        <a:bodyPr/>
        <a:lstStyle/>
        <a:p>
          <a:endParaRPr lang="nb-NO"/>
        </a:p>
      </dgm:t>
    </dgm:pt>
    <dgm:pt modelId="{B829AF8D-6CFD-485F-B1C8-B2AED7DB1E59}" type="sibTrans" cxnId="{33EA8845-5C1F-4D84-992C-DBF98EA257F7}">
      <dgm:prSet/>
      <dgm:spPr/>
      <dgm:t>
        <a:bodyPr/>
        <a:lstStyle/>
        <a:p>
          <a:endParaRPr lang="nb-NO"/>
        </a:p>
      </dgm:t>
    </dgm:pt>
    <dgm:pt modelId="{DBCE8C2A-1CD5-4075-B99C-11BDF2A70B06}">
      <dgm:prSet custT="1"/>
      <dgm:spPr/>
      <dgm:t>
        <a:bodyPr/>
        <a:lstStyle/>
        <a:p>
          <a:r>
            <a:rPr lang="nb-NO" sz="1600" dirty="0"/>
            <a:t>Bakeboller</a:t>
          </a:r>
        </a:p>
      </dgm:t>
    </dgm:pt>
    <dgm:pt modelId="{CBC44EDE-475E-47E0-BA51-85894B64D416}" type="parTrans" cxnId="{E19A99DE-319E-46E5-8F4D-FC2A7C64EDF4}">
      <dgm:prSet/>
      <dgm:spPr/>
      <dgm:t>
        <a:bodyPr/>
        <a:lstStyle/>
        <a:p>
          <a:endParaRPr lang="nb-NO"/>
        </a:p>
      </dgm:t>
    </dgm:pt>
    <dgm:pt modelId="{DAA5B784-C0B0-4647-B4FD-77231E07C8F7}" type="sibTrans" cxnId="{E19A99DE-319E-46E5-8F4D-FC2A7C64EDF4}">
      <dgm:prSet/>
      <dgm:spPr/>
      <dgm:t>
        <a:bodyPr/>
        <a:lstStyle/>
        <a:p>
          <a:endParaRPr lang="nb-NO"/>
        </a:p>
      </dgm:t>
    </dgm:pt>
    <dgm:pt modelId="{56D30FBF-8DBE-4C1C-BB05-FC17A83CFD5D}">
      <dgm:prSet custT="1"/>
      <dgm:spPr/>
      <dgm:t>
        <a:bodyPr/>
        <a:lstStyle/>
        <a:p>
          <a:r>
            <a:rPr lang="nb-NO" sz="1600" dirty="0"/>
            <a:t>Litermål</a:t>
          </a:r>
        </a:p>
      </dgm:t>
    </dgm:pt>
    <dgm:pt modelId="{E5BD71B8-E420-4759-B9CC-99575A016888}" type="parTrans" cxnId="{B8F01BC1-29AE-414D-A4A9-826F08500C32}">
      <dgm:prSet/>
      <dgm:spPr/>
      <dgm:t>
        <a:bodyPr/>
        <a:lstStyle/>
        <a:p>
          <a:endParaRPr lang="nb-NO"/>
        </a:p>
      </dgm:t>
    </dgm:pt>
    <dgm:pt modelId="{4E9A5B87-7A1C-4FC4-A12A-9AD70DF6C2DD}" type="sibTrans" cxnId="{B8F01BC1-29AE-414D-A4A9-826F08500C32}">
      <dgm:prSet/>
      <dgm:spPr/>
      <dgm:t>
        <a:bodyPr/>
        <a:lstStyle/>
        <a:p>
          <a:endParaRPr lang="nb-NO"/>
        </a:p>
      </dgm:t>
    </dgm:pt>
    <dgm:pt modelId="{C8ED9485-8957-4A4C-946A-E57D14E47B28}">
      <dgm:prSet custT="1"/>
      <dgm:spPr/>
      <dgm:t>
        <a:bodyPr/>
        <a:lstStyle/>
        <a:p>
          <a:r>
            <a:rPr lang="nb-NO" sz="1600" dirty="0"/>
            <a:t>Oppbevaringsbokser</a:t>
          </a:r>
        </a:p>
      </dgm:t>
    </dgm:pt>
    <dgm:pt modelId="{2E14718C-4E4B-4055-AB89-D466B91BB31A}" type="parTrans" cxnId="{75A897B9-E004-4A91-96C0-CED5134FBE6A}">
      <dgm:prSet/>
      <dgm:spPr/>
      <dgm:t>
        <a:bodyPr/>
        <a:lstStyle/>
        <a:p>
          <a:endParaRPr lang="nb-NO"/>
        </a:p>
      </dgm:t>
    </dgm:pt>
    <dgm:pt modelId="{06AC6846-ED19-4B46-AB1A-3E3A86CD0992}" type="sibTrans" cxnId="{75A897B9-E004-4A91-96C0-CED5134FBE6A}">
      <dgm:prSet/>
      <dgm:spPr/>
      <dgm:t>
        <a:bodyPr/>
        <a:lstStyle/>
        <a:p>
          <a:endParaRPr lang="nb-NO"/>
        </a:p>
      </dgm:t>
    </dgm:pt>
    <dgm:pt modelId="{310809DF-4824-46BC-89D5-40D3D2746237}" type="pres">
      <dgm:prSet presAssocID="{7A189D69-7969-4985-9F6C-C34ACA189BEC}" presName="layout" presStyleCnt="0">
        <dgm:presLayoutVars>
          <dgm:chMax/>
          <dgm:chPref/>
          <dgm:dir/>
          <dgm:resizeHandles/>
        </dgm:presLayoutVars>
      </dgm:prSet>
      <dgm:spPr/>
      <dgm:t>
        <a:bodyPr/>
        <a:lstStyle/>
        <a:p>
          <a:endParaRPr lang="nb-NO"/>
        </a:p>
      </dgm:t>
    </dgm:pt>
    <dgm:pt modelId="{BA4922CB-AA46-4FAF-8522-B6B6834F9946}" type="pres">
      <dgm:prSet presAssocID="{F640FFE5-A4F6-4FD9-A077-440424C8FBCC}" presName="root" presStyleCnt="0">
        <dgm:presLayoutVars>
          <dgm:chMax/>
          <dgm:chPref/>
        </dgm:presLayoutVars>
      </dgm:prSet>
      <dgm:spPr/>
    </dgm:pt>
    <dgm:pt modelId="{2FFCAE09-42A0-4248-9A2D-37BE47E4CB38}" type="pres">
      <dgm:prSet presAssocID="{F640FFE5-A4F6-4FD9-A077-440424C8FBCC}" presName="rootComposite" presStyleCnt="0">
        <dgm:presLayoutVars/>
      </dgm:prSet>
      <dgm:spPr/>
    </dgm:pt>
    <dgm:pt modelId="{85ABD3E7-52AD-4F39-90B9-E643656DEAAB}" type="pres">
      <dgm:prSet presAssocID="{F640FFE5-A4F6-4FD9-A077-440424C8FBCC}" presName="ParentAccent" presStyleLbl="alignNode1" presStyleIdx="0" presStyleCnt="4"/>
      <dgm:spPr/>
    </dgm:pt>
    <dgm:pt modelId="{0EEC33D8-A933-4B7B-B47D-3F403E96D9D4}" type="pres">
      <dgm:prSet presAssocID="{F640FFE5-A4F6-4FD9-A077-440424C8FBCC}" presName="ParentSmallAccent" presStyleLbl="fgAcc1" presStyleIdx="0" presStyleCnt="4"/>
      <dgm:spPr/>
    </dgm:pt>
    <dgm:pt modelId="{9A38F2D8-3BC7-4B07-887C-52C7D8FBE004}" type="pres">
      <dgm:prSet presAssocID="{F640FFE5-A4F6-4FD9-A077-440424C8FBCC}" presName="Parent" presStyleLbl="revTx" presStyleIdx="0" presStyleCnt="27">
        <dgm:presLayoutVars>
          <dgm:chMax/>
          <dgm:chPref val="4"/>
          <dgm:bulletEnabled val="1"/>
        </dgm:presLayoutVars>
      </dgm:prSet>
      <dgm:spPr/>
      <dgm:t>
        <a:bodyPr/>
        <a:lstStyle/>
        <a:p>
          <a:endParaRPr lang="nb-NO"/>
        </a:p>
      </dgm:t>
    </dgm:pt>
    <dgm:pt modelId="{1E6AABED-F648-46AC-8EBD-958CF176EEE4}" type="pres">
      <dgm:prSet presAssocID="{F640FFE5-A4F6-4FD9-A077-440424C8FBCC}" presName="childShape" presStyleCnt="0">
        <dgm:presLayoutVars>
          <dgm:chMax val="0"/>
          <dgm:chPref val="0"/>
        </dgm:presLayoutVars>
      </dgm:prSet>
      <dgm:spPr/>
    </dgm:pt>
    <dgm:pt modelId="{9DC7040A-AE0F-445C-AC18-362132A69E7D}" type="pres">
      <dgm:prSet presAssocID="{0C7BE822-6755-4AFF-8500-0E9376DC8464}" presName="childComposite" presStyleCnt="0">
        <dgm:presLayoutVars>
          <dgm:chMax val="0"/>
          <dgm:chPref val="0"/>
        </dgm:presLayoutVars>
      </dgm:prSet>
      <dgm:spPr/>
    </dgm:pt>
    <dgm:pt modelId="{92BDCFEF-7845-4C85-84EB-2C7E7FCD5CD7}" type="pres">
      <dgm:prSet presAssocID="{0C7BE822-6755-4AFF-8500-0E9376DC8464}" presName="ChildAccent" presStyleLbl="solidFgAcc1" presStyleIdx="0" presStyleCnt="23"/>
      <dgm:spPr/>
    </dgm:pt>
    <dgm:pt modelId="{0C956CF4-C86D-428F-ADEC-94A0551F69B7}" type="pres">
      <dgm:prSet presAssocID="{0C7BE822-6755-4AFF-8500-0E9376DC8464}" presName="Child" presStyleLbl="revTx" presStyleIdx="1" presStyleCnt="27">
        <dgm:presLayoutVars>
          <dgm:chMax val="0"/>
          <dgm:chPref val="0"/>
          <dgm:bulletEnabled val="1"/>
        </dgm:presLayoutVars>
      </dgm:prSet>
      <dgm:spPr/>
      <dgm:t>
        <a:bodyPr/>
        <a:lstStyle/>
        <a:p>
          <a:endParaRPr lang="nb-NO"/>
        </a:p>
      </dgm:t>
    </dgm:pt>
    <dgm:pt modelId="{7CB5C323-7D74-4A58-A321-93B02E1FD142}" type="pres">
      <dgm:prSet presAssocID="{B93D8FE2-AE44-4F15-A623-2E1D632D23E3}" presName="childComposite" presStyleCnt="0">
        <dgm:presLayoutVars>
          <dgm:chMax val="0"/>
          <dgm:chPref val="0"/>
        </dgm:presLayoutVars>
      </dgm:prSet>
      <dgm:spPr/>
    </dgm:pt>
    <dgm:pt modelId="{9BC1F10B-7D97-4C1F-A2A8-BA50AA8035F8}" type="pres">
      <dgm:prSet presAssocID="{B93D8FE2-AE44-4F15-A623-2E1D632D23E3}" presName="ChildAccent" presStyleLbl="solidFgAcc1" presStyleIdx="1" presStyleCnt="23"/>
      <dgm:spPr/>
    </dgm:pt>
    <dgm:pt modelId="{A2211D73-E425-432B-BD09-7E50EBEEC3BC}" type="pres">
      <dgm:prSet presAssocID="{B93D8FE2-AE44-4F15-A623-2E1D632D23E3}" presName="Child" presStyleLbl="revTx" presStyleIdx="2" presStyleCnt="27">
        <dgm:presLayoutVars>
          <dgm:chMax val="0"/>
          <dgm:chPref val="0"/>
          <dgm:bulletEnabled val="1"/>
        </dgm:presLayoutVars>
      </dgm:prSet>
      <dgm:spPr/>
      <dgm:t>
        <a:bodyPr/>
        <a:lstStyle/>
        <a:p>
          <a:endParaRPr lang="nb-NO"/>
        </a:p>
      </dgm:t>
    </dgm:pt>
    <dgm:pt modelId="{C3F42F4C-182B-4418-91BA-890C8AE241FB}" type="pres">
      <dgm:prSet presAssocID="{0814598F-7F38-4B59-9368-D6B8A51194C9}" presName="childComposite" presStyleCnt="0">
        <dgm:presLayoutVars>
          <dgm:chMax val="0"/>
          <dgm:chPref val="0"/>
        </dgm:presLayoutVars>
      </dgm:prSet>
      <dgm:spPr/>
    </dgm:pt>
    <dgm:pt modelId="{F08E8F0B-CE90-4BE2-82F9-2DBD5B9E4FE8}" type="pres">
      <dgm:prSet presAssocID="{0814598F-7F38-4B59-9368-D6B8A51194C9}" presName="ChildAccent" presStyleLbl="solidFgAcc1" presStyleIdx="2" presStyleCnt="23"/>
      <dgm:spPr/>
    </dgm:pt>
    <dgm:pt modelId="{225F0960-40D0-40AE-9878-26F83068FD77}" type="pres">
      <dgm:prSet presAssocID="{0814598F-7F38-4B59-9368-D6B8A51194C9}" presName="Child" presStyleLbl="revTx" presStyleIdx="3" presStyleCnt="27">
        <dgm:presLayoutVars>
          <dgm:chMax val="0"/>
          <dgm:chPref val="0"/>
          <dgm:bulletEnabled val="1"/>
        </dgm:presLayoutVars>
      </dgm:prSet>
      <dgm:spPr/>
      <dgm:t>
        <a:bodyPr/>
        <a:lstStyle/>
        <a:p>
          <a:endParaRPr lang="nb-NO"/>
        </a:p>
      </dgm:t>
    </dgm:pt>
    <dgm:pt modelId="{46E97518-269E-4D29-AEC5-D56A83729849}" type="pres">
      <dgm:prSet presAssocID="{AA7F27B8-B60A-46F5-A990-A13E7C168170}" presName="childComposite" presStyleCnt="0">
        <dgm:presLayoutVars>
          <dgm:chMax val="0"/>
          <dgm:chPref val="0"/>
        </dgm:presLayoutVars>
      </dgm:prSet>
      <dgm:spPr/>
    </dgm:pt>
    <dgm:pt modelId="{29C192B9-EC10-4F15-BE54-E0145BC45D28}" type="pres">
      <dgm:prSet presAssocID="{AA7F27B8-B60A-46F5-A990-A13E7C168170}" presName="ChildAccent" presStyleLbl="solidFgAcc1" presStyleIdx="3" presStyleCnt="23"/>
      <dgm:spPr/>
    </dgm:pt>
    <dgm:pt modelId="{32A1420C-3514-4DC9-80B3-4126323B88B5}" type="pres">
      <dgm:prSet presAssocID="{AA7F27B8-B60A-46F5-A990-A13E7C168170}" presName="Child" presStyleLbl="revTx" presStyleIdx="4" presStyleCnt="27">
        <dgm:presLayoutVars>
          <dgm:chMax val="0"/>
          <dgm:chPref val="0"/>
          <dgm:bulletEnabled val="1"/>
        </dgm:presLayoutVars>
      </dgm:prSet>
      <dgm:spPr/>
      <dgm:t>
        <a:bodyPr/>
        <a:lstStyle/>
        <a:p>
          <a:endParaRPr lang="nb-NO"/>
        </a:p>
      </dgm:t>
    </dgm:pt>
    <dgm:pt modelId="{7B2C08F6-D73F-41D2-BC8A-30AF4A67BA8D}" type="pres">
      <dgm:prSet presAssocID="{5BEDACE1-8763-43FB-88EA-08010A8ECCEC}" presName="childComposite" presStyleCnt="0">
        <dgm:presLayoutVars>
          <dgm:chMax val="0"/>
          <dgm:chPref val="0"/>
        </dgm:presLayoutVars>
      </dgm:prSet>
      <dgm:spPr/>
    </dgm:pt>
    <dgm:pt modelId="{DF6FBCBE-5C8B-456B-9A1E-9B18F2B9CBCC}" type="pres">
      <dgm:prSet presAssocID="{5BEDACE1-8763-43FB-88EA-08010A8ECCEC}" presName="ChildAccent" presStyleLbl="solidFgAcc1" presStyleIdx="4" presStyleCnt="23"/>
      <dgm:spPr/>
    </dgm:pt>
    <dgm:pt modelId="{AB4F514E-60D6-4BE5-AC65-19C7B1E90DF8}" type="pres">
      <dgm:prSet presAssocID="{5BEDACE1-8763-43FB-88EA-08010A8ECCEC}" presName="Child" presStyleLbl="revTx" presStyleIdx="5" presStyleCnt="27">
        <dgm:presLayoutVars>
          <dgm:chMax val="0"/>
          <dgm:chPref val="0"/>
          <dgm:bulletEnabled val="1"/>
        </dgm:presLayoutVars>
      </dgm:prSet>
      <dgm:spPr/>
      <dgm:t>
        <a:bodyPr/>
        <a:lstStyle/>
        <a:p>
          <a:endParaRPr lang="nb-NO"/>
        </a:p>
      </dgm:t>
    </dgm:pt>
    <dgm:pt modelId="{5B7DD4D5-681E-48F0-BBEE-E11E01FA1635}" type="pres">
      <dgm:prSet presAssocID="{099A0B37-282E-4859-A244-2D3F075E8435}" presName="childComposite" presStyleCnt="0">
        <dgm:presLayoutVars>
          <dgm:chMax val="0"/>
          <dgm:chPref val="0"/>
        </dgm:presLayoutVars>
      </dgm:prSet>
      <dgm:spPr/>
    </dgm:pt>
    <dgm:pt modelId="{51C2906C-76C6-4897-8010-89B8296B7F51}" type="pres">
      <dgm:prSet presAssocID="{099A0B37-282E-4859-A244-2D3F075E8435}" presName="ChildAccent" presStyleLbl="solidFgAcc1" presStyleIdx="5" presStyleCnt="23"/>
      <dgm:spPr/>
    </dgm:pt>
    <dgm:pt modelId="{1E45A62C-A1C4-4978-A51C-740E35D98F57}" type="pres">
      <dgm:prSet presAssocID="{099A0B37-282E-4859-A244-2D3F075E8435}" presName="Child" presStyleLbl="revTx" presStyleIdx="6" presStyleCnt="27">
        <dgm:presLayoutVars>
          <dgm:chMax val="0"/>
          <dgm:chPref val="0"/>
          <dgm:bulletEnabled val="1"/>
        </dgm:presLayoutVars>
      </dgm:prSet>
      <dgm:spPr/>
      <dgm:t>
        <a:bodyPr/>
        <a:lstStyle/>
        <a:p>
          <a:endParaRPr lang="nb-NO"/>
        </a:p>
      </dgm:t>
    </dgm:pt>
    <dgm:pt modelId="{2008F9A1-67A6-45B1-9742-7F29CAF27132}" type="pres">
      <dgm:prSet presAssocID="{6A496339-1B00-4E2A-AA3D-8B24456C48A8}" presName="root" presStyleCnt="0">
        <dgm:presLayoutVars>
          <dgm:chMax/>
          <dgm:chPref/>
        </dgm:presLayoutVars>
      </dgm:prSet>
      <dgm:spPr/>
    </dgm:pt>
    <dgm:pt modelId="{414E5188-504B-4C54-907C-12526EAE2976}" type="pres">
      <dgm:prSet presAssocID="{6A496339-1B00-4E2A-AA3D-8B24456C48A8}" presName="rootComposite" presStyleCnt="0">
        <dgm:presLayoutVars/>
      </dgm:prSet>
      <dgm:spPr/>
    </dgm:pt>
    <dgm:pt modelId="{35DA8BE3-5439-4AC1-B984-8A217CE406B0}" type="pres">
      <dgm:prSet presAssocID="{6A496339-1B00-4E2A-AA3D-8B24456C48A8}" presName="ParentAccent" presStyleLbl="alignNode1" presStyleIdx="1" presStyleCnt="4"/>
      <dgm:spPr/>
    </dgm:pt>
    <dgm:pt modelId="{136272DA-7B2A-4925-8148-614454B17B84}" type="pres">
      <dgm:prSet presAssocID="{6A496339-1B00-4E2A-AA3D-8B24456C48A8}" presName="ParentSmallAccent" presStyleLbl="fgAcc1" presStyleIdx="1" presStyleCnt="4"/>
      <dgm:spPr/>
    </dgm:pt>
    <dgm:pt modelId="{73B4A897-3501-4276-A0F7-5E08E678D9BC}" type="pres">
      <dgm:prSet presAssocID="{6A496339-1B00-4E2A-AA3D-8B24456C48A8}" presName="Parent" presStyleLbl="revTx" presStyleIdx="7" presStyleCnt="27">
        <dgm:presLayoutVars>
          <dgm:chMax/>
          <dgm:chPref val="4"/>
          <dgm:bulletEnabled val="1"/>
        </dgm:presLayoutVars>
      </dgm:prSet>
      <dgm:spPr/>
      <dgm:t>
        <a:bodyPr/>
        <a:lstStyle/>
        <a:p>
          <a:endParaRPr lang="nb-NO"/>
        </a:p>
      </dgm:t>
    </dgm:pt>
    <dgm:pt modelId="{8E9B8702-3A76-4F76-AEA0-F78E50DC67E1}" type="pres">
      <dgm:prSet presAssocID="{6A496339-1B00-4E2A-AA3D-8B24456C48A8}" presName="childShape" presStyleCnt="0">
        <dgm:presLayoutVars>
          <dgm:chMax val="0"/>
          <dgm:chPref val="0"/>
        </dgm:presLayoutVars>
      </dgm:prSet>
      <dgm:spPr/>
    </dgm:pt>
    <dgm:pt modelId="{D3BDD168-CBB9-43F6-85B8-890BF1AC873A}" type="pres">
      <dgm:prSet presAssocID="{D5BB87A1-75BA-4824-BC55-ACE9AEB01FEC}" presName="childComposite" presStyleCnt="0">
        <dgm:presLayoutVars>
          <dgm:chMax val="0"/>
          <dgm:chPref val="0"/>
        </dgm:presLayoutVars>
      </dgm:prSet>
      <dgm:spPr/>
    </dgm:pt>
    <dgm:pt modelId="{86E064B9-1F68-48DA-99A2-3F3AFEE268D4}" type="pres">
      <dgm:prSet presAssocID="{D5BB87A1-75BA-4824-BC55-ACE9AEB01FEC}" presName="ChildAccent" presStyleLbl="solidFgAcc1" presStyleIdx="6" presStyleCnt="23"/>
      <dgm:spPr/>
    </dgm:pt>
    <dgm:pt modelId="{0C9DADC6-99C8-4AAE-81D9-524654A7AFC7}" type="pres">
      <dgm:prSet presAssocID="{D5BB87A1-75BA-4824-BC55-ACE9AEB01FEC}" presName="Child" presStyleLbl="revTx" presStyleIdx="8" presStyleCnt="27">
        <dgm:presLayoutVars>
          <dgm:chMax val="0"/>
          <dgm:chPref val="0"/>
          <dgm:bulletEnabled val="1"/>
        </dgm:presLayoutVars>
      </dgm:prSet>
      <dgm:spPr/>
      <dgm:t>
        <a:bodyPr/>
        <a:lstStyle/>
        <a:p>
          <a:endParaRPr lang="nb-NO"/>
        </a:p>
      </dgm:t>
    </dgm:pt>
    <dgm:pt modelId="{EDE306C2-EBFE-4C78-B1D8-820346E93CB8}" type="pres">
      <dgm:prSet presAssocID="{28F9404C-06F2-4E18-8C5E-0657830E3365}" presName="childComposite" presStyleCnt="0">
        <dgm:presLayoutVars>
          <dgm:chMax val="0"/>
          <dgm:chPref val="0"/>
        </dgm:presLayoutVars>
      </dgm:prSet>
      <dgm:spPr/>
    </dgm:pt>
    <dgm:pt modelId="{77925C53-E1D3-4674-AAD3-4CB50D7F5A57}" type="pres">
      <dgm:prSet presAssocID="{28F9404C-06F2-4E18-8C5E-0657830E3365}" presName="ChildAccent" presStyleLbl="solidFgAcc1" presStyleIdx="7" presStyleCnt="23"/>
      <dgm:spPr/>
    </dgm:pt>
    <dgm:pt modelId="{A355BDC8-2592-464B-8DB3-9571F7D3757F}" type="pres">
      <dgm:prSet presAssocID="{28F9404C-06F2-4E18-8C5E-0657830E3365}" presName="Child" presStyleLbl="revTx" presStyleIdx="9" presStyleCnt="27">
        <dgm:presLayoutVars>
          <dgm:chMax val="0"/>
          <dgm:chPref val="0"/>
          <dgm:bulletEnabled val="1"/>
        </dgm:presLayoutVars>
      </dgm:prSet>
      <dgm:spPr/>
      <dgm:t>
        <a:bodyPr/>
        <a:lstStyle/>
        <a:p>
          <a:endParaRPr lang="nb-NO"/>
        </a:p>
      </dgm:t>
    </dgm:pt>
    <dgm:pt modelId="{B5A1DA02-F369-4963-A227-C132B1DA0E67}" type="pres">
      <dgm:prSet presAssocID="{7285D098-D15C-4192-8A4D-1E535423BBE2}" presName="childComposite" presStyleCnt="0">
        <dgm:presLayoutVars>
          <dgm:chMax val="0"/>
          <dgm:chPref val="0"/>
        </dgm:presLayoutVars>
      </dgm:prSet>
      <dgm:spPr/>
    </dgm:pt>
    <dgm:pt modelId="{E7555170-4E3C-4CA2-97DB-8CF48C0FE9E9}" type="pres">
      <dgm:prSet presAssocID="{7285D098-D15C-4192-8A4D-1E535423BBE2}" presName="ChildAccent" presStyleLbl="solidFgAcc1" presStyleIdx="8" presStyleCnt="23"/>
      <dgm:spPr/>
    </dgm:pt>
    <dgm:pt modelId="{0B6DF78A-B884-49A6-B15D-62E58DDE383F}" type="pres">
      <dgm:prSet presAssocID="{7285D098-D15C-4192-8A4D-1E535423BBE2}" presName="Child" presStyleLbl="revTx" presStyleIdx="10" presStyleCnt="27">
        <dgm:presLayoutVars>
          <dgm:chMax val="0"/>
          <dgm:chPref val="0"/>
          <dgm:bulletEnabled val="1"/>
        </dgm:presLayoutVars>
      </dgm:prSet>
      <dgm:spPr/>
      <dgm:t>
        <a:bodyPr/>
        <a:lstStyle/>
        <a:p>
          <a:endParaRPr lang="nb-NO"/>
        </a:p>
      </dgm:t>
    </dgm:pt>
    <dgm:pt modelId="{8034D252-D755-4541-AB1A-22E698D40F82}" type="pres">
      <dgm:prSet presAssocID="{0D8C872C-7289-44AA-81A2-18212F5A0FB5}" presName="childComposite" presStyleCnt="0">
        <dgm:presLayoutVars>
          <dgm:chMax val="0"/>
          <dgm:chPref val="0"/>
        </dgm:presLayoutVars>
      </dgm:prSet>
      <dgm:spPr/>
    </dgm:pt>
    <dgm:pt modelId="{F78EFCFD-54F2-4E49-BC73-2BBC060CC6BD}" type="pres">
      <dgm:prSet presAssocID="{0D8C872C-7289-44AA-81A2-18212F5A0FB5}" presName="ChildAccent" presStyleLbl="solidFgAcc1" presStyleIdx="9" presStyleCnt="23"/>
      <dgm:spPr/>
    </dgm:pt>
    <dgm:pt modelId="{D83C727F-F1B9-4A6D-8E2B-D033555400F4}" type="pres">
      <dgm:prSet presAssocID="{0D8C872C-7289-44AA-81A2-18212F5A0FB5}" presName="Child" presStyleLbl="revTx" presStyleIdx="11" presStyleCnt="27">
        <dgm:presLayoutVars>
          <dgm:chMax val="0"/>
          <dgm:chPref val="0"/>
          <dgm:bulletEnabled val="1"/>
        </dgm:presLayoutVars>
      </dgm:prSet>
      <dgm:spPr/>
      <dgm:t>
        <a:bodyPr/>
        <a:lstStyle/>
        <a:p>
          <a:endParaRPr lang="nb-NO"/>
        </a:p>
      </dgm:t>
    </dgm:pt>
    <dgm:pt modelId="{67BF7589-567C-49E9-BDC1-9CDCBA064891}" type="pres">
      <dgm:prSet presAssocID="{14A6805C-A877-4780-8A70-83E78C7A5F53}" presName="childComposite" presStyleCnt="0">
        <dgm:presLayoutVars>
          <dgm:chMax val="0"/>
          <dgm:chPref val="0"/>
        </dgm:presLayoutVars>
      </dgm:prSet>
      <dgm:spPr/>
    </dgm:pt>
    <dgm:pt modelId="{84A5D609-BBCC-4E7C-92DA-6B5D5C0E9EB1}" type="pres">
      <dgm:prSet presAssocID="{14A6805C-A877-4780-8A70-83E78C7A5F53}" presName="ChildAccent" presStyleLbl="solidFgAcc1" presStyleIdx="10" presStyleCnt="23"/>
      <dgm:spPr/>
    </dgm:pt>
    <dgm:pt modelId="{DCABAAAE-D325-4EE7-9570-904FC7EBAA5C}" type="pres">
      <dgm:prSet presAssocID="{14A6805C-A877-4780-8A70-83E78C7A5F53}" presName="Child" presStyleLbl="revTx" presStyleIdx="12" presStyleCnt="27">
        <dgm:presLayoutVars>
          <dgm:chMax val="0"/>
          <dgm:chPref val="0"/>
          <dgm:bulletEnabled val="1"/>
        </dgm:presLayoutVars>
      </dgm:prSet>
      <dgm:spPr/>
      <dgm:t>
        <a:bodyPr/>
        <a:lstStyle/>
        <a:p>
          <a:endParaRPr lang="nb-NO"/>
        </a:p>
      </dgm:t>
    </dgm:pt>
    <dgm:pt modelId="{898D5646-3EB5-4983-9D57-C7C4B6E6DA3A}" type="pres">
      <dgm:prSet presAssocID="{54E4FD76-2109-4DEE-BEE6-BBCC60482BCC}" presName="childComposite" presStyleCnt="0">
        <dgm:presLayoutVars>
          <dgm:chMax val="0"/>
          <dgm:chPref val="0"/>
        </dgm:presLayoutVars>
      </dgm:prSet>
      <dgm:spPr/>
    </dgm:pt>
    <dgm:pt modelId="{69F5C4F4-88BA-482D-9548-4007FAFF413B}" type="pres">
      <dgm:prSet presAssocID="{54E4FD76-2109-4DEE-BEE6-BBCC60482BCC}" presName="ChildAccent" presStyleLbl="solidFgAcc1" presStyleIdx="11" presStyleCnt="23"/>
      <dgm:spPr/>
    </dgm:pt>
    <dgm:pt modelId="{66B80743-1A08-4988-AF50-0C1AE18710C3}" type="pres">
      <dgm:prSet presAssocID="{54E4FD76-2109-4DEE-BEE6-BBCC60482BCC}" presName="Child" presStyleLbl="revTx" presStyleIdx="13" presStyleCnt="27">
        <dgm:presLayoutVars>
          <dgm:chMax val="0"/>
          <dgm:chPref val="0"/>
          <dgm:bulletEnabled val="1"/>
        </dgm:presLayoutVars>
      </dgm:prSet>
      <dgm:spPr/>
      <dgm:t>
        <a:bodyPr/>
        <a:lstStyle/>
        <a:p>
          <a:endParaRPr lang="nb-NO"/>
        </a:p>
      </dgm:t>
    </dgm:pt>
    <dgm:pt modelId="{01547FFF-B867-49DB-BBD1-AE7F99724FC1}" type="pres">
      <dgm:prSet presAssocID="{8FEB18F2-32FB-4515-85A3-FE967C17CB06}" presName="root" presStyleCnt="0">
        <dgm:presLayoutVars>
          <dgm:chMax/>
          <dgm:chPref/>
        </dgm:presLayoutVars>
      </dgm:prSet>
      <dgm:spPr/>
    </dgm:pt>
    <dgm:pt modelId="{FAEA78DC-0208-4118-AE2D-5C521F080F0C}" type="pres">
      <dgm:prSet presAssocID="{8FEB18F2-32FB-4515-85A3-FE967C17CB06}" presName="rootComposite" presStyleCnt="0">
        <dgm:presLayoutVars/>
      </dgm:prSet>
      <dgm:spPr/>
    </dgm:pt>
    <dgm:pt modelId="{2A5971CF-07F7-4A0F-8874-B5BD155190F0}" type="pres">
      <dgm:prSet presAssocID="{8FEB18F2-32FB-4515-85A3-FE967C17CB06}" presName="ParentAccent" presStyleLbl="alignNode1" presStyleIdx="2" presStyleCnt="4"/>
      <dgm:spPr/>
    </dgm:pt>
    <dgm:pt modelId="{CBF1A153-0874-42C7-A094-203235D56E77}" type="pres">
      <dgm:prSet presAssocID="{8FEB18F2-32FB-4515-85A3-FE967C17CB06}" presName="ParentSmallAccent" presStyleLbl="fgAcc1" presStyleIdx="2" presStyleCnt="4"/>
      <dgm:spPr/>
    </dgm:pt>
    <dgm:pt modelId="{EA9C8AE3-4A46-4F73-83B2-30191947130A}" type="pres">
      <dgm:prSet presAssocID="{8FEB18F2-32FB-4515-85A3-FE967C17CB06}" presName="Parent" presStyleLbl="revTx" presStyleIdx="14" presStyleCnt="27">
        <dgm:presLayoutVars>
          <dgm:chMax/>
          <dgm:chPref val="4"/>
          <dgm:bulletEnabled val="1"/>
        </dgm:presLayoutVars>
      </dgm:prSet>
      <dgm:spPr/>
      <dgm:t>
        <a:bodyPr/>
        <a:lstStyle/>
        <a:p>
          <a:endParaRPr lang="nb-NO"/>
        </a:p>
      </dgm:t>
    </dgm:pt>
    <dgm:pt modelId="{1199EB5F-56A0-4292-BF29-2B7C9DEBE412}" type="pres">
      <dgm:prSet presAssocID="{8FEB18F2-32FB-4515-85A3-FE967C17CB06}" presName="childShape" presStyleCnt="0">
        <dgm:presLayoutVars>
          <dgm:chMax val="0"/>
          <dgm:chPref val="0"/>
        </dgm:presLayoutVars>
      </dgm:prSet>
      <dgm:spPr/>
    </dgm:pt>
    <dgm:pt modelId="{1295A9FA-2FF4-41D1-AF4F-BD3046820A9B}" type="pres">
      <dgm:prSet presAssocID="{2D802C11-C866-4EE4-A5A1-9CFB20E801C8}" presName="childComposite" presStyleCnt="0">
        <dgm:presLayoutVars>
          <dgm:chMax val="0"/>
          <dgm:chPref val="0"/>
        </dgm:presLayoutVars>
      </dgm:prSet>
      <dgm:spPr/>
    </dgm:pt>
    <dgm:pt modelId="{49E35E9B-271F-4D5C-A002-C800EC584563}" type="pres">
      <dgm:prSet presAssocID="{2D802C11-C866-4EE4-A5A1-9CFB20E801C8}" presName="ChildAccent" presStyleLbl="solidFgAcc1" presStyleIdx="12" presStyleCnt="23"/>
      <dgm:spPr/>
    </dgm:pt>
    <dgm:pt modelId="{7967B702-1668-467D-886B-09CC3FDDB4C0}" type="pres">
      <dgm:prSet presAssocID="{2D802C11-C866-4EE4-A5A1-9CFB20E801C8}" presName="Child" presStyleLbl="revTx" presStyleIdx="15" presStyleCnt="27">
        <dgm:presLayoutVars>
          <dgm:chMax val="0"/>
          <dgm:chPref val="0"/>
          <dgm:bulletEnabled val="1"/>
        </dgm:presLayoutVars>
      </dgm:prSet>
      <dgm:spPr/>
      <dgm:t>
        <a:bodyPr/>
        <a:lstStyle/>
        <a:p>
          <a:endParaRPr lang="nb-NO"/>
        </a:p>
      </dgm:t>
    </dgm:pt>
    <dgm:pt modelId="{FF61852A-04EE-49C7-A550-8CB1EDC45F7E}" type="pres">
      <dgm:prSet presAssocID="{44AEF108-6273-4E09-8E8E-A7C1936FEEA2}" presName="childComposite" presStyleCnt="0">
        <dgm:presLayoutVars>
          <dgm:chMax val="0"/>
          <dgm:chPref val="0"/>
        </dgm:presLayoutVars>
      </dgm:prSet>
      <dgm:spPr/>
    </dgm:pt>
    <dgm:pt modelId="{D6C33BAB-1F88-4842-84E9-DE121CAF626F}" type="pres">
      <dgm:prSet presAssocID="{44AEF108-6273-4E09-8E8E-A7C1936FEEA2}" presName="ChildAccent" presStyleLbl="solidFgAcc1" presStyleIdx="13" presStyleCnt="23"/>
      <dgm:spPr/>
    </dgm:pt>
    <dgm:pt modelId="{512C7572-D8B6-4EAF-A997-FEBD2A0D8B00}" type="pres">
      <dgm:prSet presAssocID="{44AEF108-6273-4E09-8E8E-A7C1936FEEA2}" presName="Child" presStyleLbl="revTx" presStyleIdx="16" presStyleCnt="27">
        <dgm:presLayoutVars>
          <dgm:chMax val="0"/>
          <dgm:chPref val="0"/>
          <dgm:bulletEnabled val="1"/>
        </dgm:presLayoutVars>
      </dgm:prSet>
      <dgm:spPr/>
      <dgm:t>
        <a:bodyPr/>
        <a:lstStyle/>
        <a:p>
          <a:endParaRPr lang="nb-NO"/>
        </a:p>
      </dgm:t>
    </dgm:pt>
    <dgm:pt modelId="{00BDB91A-B7BC-4201-BE9A-8C5611AF8656}" type="pres">
      <dgm:prSet presAssocID="{20BBE82B-0AF7-48D2-98D0-56A1DB87EEAD}" presName="childComposite" presStyleCnt="0">
        <dgm:presLayoutVars>
          <dgm:chMax val="0"/>
          <dgm:chPref val="0"/>
        </dgm:presLayoutVars>
      </dgm:prSet>
      <dgm:spPr/>
    </dgm:pt>
    <dgm:pt modelId="{72ACD4E4-877F-49E0-B824-0C916E60ED31}" type="pres">
      <dgm:prSet presAssocID="{20BBE82B-0AF7-48D2-98D0-56A1DB87EEAD}" presName="ChildAccent" presStyleLbl="solidFgAcc1" presStyleIdx="14" presStyleCnt="23"/>
      <dgm:spPr/>
    </dgm:pt>
    <dgm:pt modelId="{0FC86572-12D2-4685-A32F-64141BB6A9B2}" type="pres">
      <dgm:prSet presAssocID="{20BBE82B-0AF7-48D2-98D0-56A1DB87EEAD}" presName="Child" presStyleLbl="revTx" presStyleIdx="17" presStyleCnt="27">
        <dgm:presLayoutVars>
          <dgm:chMax val="0"/>
          <dgm:chPref val="0"/>
          <dgm:bulletEnabled val="1"/>
        </dgm:presLayoutVars>
      </dgm:prSet>
      <dgm:spPr/>
      <dgm:t>
        <a:bodyPr/>
        <a:lstStyle/>
        <a:p>
          <a:endParaRPr lang="nb-NO"/>
        </a:p>
      </dgm:t>
    </dgm:pt>
    <dgm:pt modelId="{97307BA8-8668-46DA-AFD5-DCB33DE40EAE}" type="pres">
      <dgm:prSet presAssocID="{61718729-593A-409E-9589-EA779E528D86}" presName="childComposite" presStyleCnt="0">
        <dgm:presLayoutVars>
          <dgm:chMax val="0"/>
          <dgm:chPref val="0"/>
        </dgm:presLayoutVars>
      </dgm:prSet>
      <dgm:spPr/>
    </dgm:pt>
    <dgm:pt modelId="{291EA1D2-9F9A-4517-B40D-902EC566131B}" type="pres">
      <dgm:prSet presAssocID="{61718729-593A-409E-9589-EA779E528D86}" presName="ChildAccent" presStyleLbl="solidFgAcc1" presStyleIdx="15" presStyleCnt="23"/>
      <dgm:spPr/>
    </dgm:pt>
    <dgm:pt modelId="{E2EB1919-15DB-4EA7-A87D-8535D452B61B}" type="pres">
      <dgm:prSet presAssocID="{61718729-593A-409E-9589-EA779E528D86}" presName="Child" presStyleLbl="revTx" presStyleIdx="18" presStyleCnt="27">
        <dgm:presLayoutVars>
          <dgm:chMax val="0"/>
          <dgm:chPref val="0"/>
          <dgm:bulletEnabled val="1"/>
        </dgm:presLayoutVars>
      </dgm:prSet>
      <dgm:spPr/>
      <dgm:t>
        <a:bodyPr/>
        <a:lstStyle/>
        <a:p>
          <a:endParaRPr lang="nb-NO"/>
        </a:p>
      </dgm:t>
    </dgm:pt>
    <dgm:pt modelId="{0F09820E-07C1-489A-A08A-EFA2330371C8}" type="pres">
      <dgm:prSet presAssocID="{66A6754A-4802-49B9-AD14-8956741CBEFA}" presName="root" presStyleCnt="0">
        <dgm:presLayoutVars>
          <dgm:chMax/>
          <dgm:chPref/>
        </dgm:presLayoutVars>
      </dgm:prSet>
      <dgm:spPr/>
    </dgm:pt>
    <dgm:pt modelId="{A1740242-2B81-4F83-9A7C-6ADA59FF21B4}" type="pres">
      <dgm:prSet presAssocID="{66A6754A-4802-49B9-AD14-8956741CBEFA}" presName="rootComposite" presStyleCnt="0">
        <dgm:presLayoutVars/>
      </dgm:prSet>
      <dgm:spPr/>
    </dgm:pt>
    <dgm:pt modelId="{9B8097AE-9B8E-4BBC-9B64-447453EC452C}" type="pres">
      <dgm:prSet presAssocID="{66A6754A-4802-49B9-AD14-8956741CBEFA}" presName="ParentAccent" presStyleLbl="alignNode1" presStyleIdx="3" presStyleCnt="4"/>
      <dgm:spPr/>
    </dgm:pt>
    <dgm:pt modelId="{04634C79-623D-4B62-B69A-1DD7F38DA807}" type="pres">
      <dgm:prSet presAssocID="{66A6754A-4802-49B9-AD14-8956741CBEFA}" presName="ParentSmallAccent" presStyleLbl="fgAcc1" presStyleIdx="3" presStyleCnt="4"/>
      <dgm:spPr/>
    </dgm:pt>
    <dgm:pt modelId="{3DEBCD3F-1A99-412D-A8AE-866D03429181}" type="pres">
      <dgm:prSet presAssocID="{66A6754A-4802-49B9-AD14-8956741CBEFA}" presName="Parent" presStyleLbl="revTx" presStyleIdx="19" presStyleCnt="27">
        <dgm:presLayoutVars>
          <dgm:chMax/>
          <dgm:chPref val="4"/>
          <dgm:bulletEnabled val="1"/>
        </dgm:presLayoutVars>
      </dgm:prSet>
      <dgm:spPr/>
      <dgm:t>
        <a:bodyPr/>
        <a:lstStyle/>
        <a:p>
          <a:endParaRPr lang="nb-NO"/>
        </a:p>
      </dgm:t>
    </dgm:pt>
    <dgm:pt modelId="{3439F32C-3F74-4177-BAC3-95901D667A27}" type="pres">
      <dgm:prSet presAssocID="{66A6754A-4802-49B9-AD14-8956741CBEFA}" presName="childShape" presStyleCnt="0">
        <dgm:presLayoutVars>
          <dgm:chMax val="0"/>
          <dgm:chPref val="0"/>
        </dgm:presLayoutVars>
      </dgm:prSet>
      <dgm:spPr/>
    </dgm:pt>
    <dgm:pt modelId="{1E46F8FF-E292-48BF-8DDC-8393B1E3361F}" type="pres">
      <dgm:prSet presAssocID="{7E96806C-09D3-42A8-AD83-F0717C2115E5}" presName="childComposite" presStyleCnt="0">
        <dgm:presLayoutVars>
          <dgm:chMax val="0"/>
          <dgm:chPref val="0"/>
        </dgm:presLayoutVars>
      </dgm:prSet>
      <dgm:spPr/>
    </dgm:pt>
    <dgm:pt modelId="{8D591852-C3C4-4401-BA3E-65CDE4BCA716}" type="pres">
      <dgm:prSet presAssocID="{7E96806C-09D3-42A8-AD83-F0717C2115E5}" presName="ChildAccent" presStyleLbl="solidFgAcc1" presStyleIdx="16" presStyleCnt="23"/>
      <dgm:spPr/>
    </dgm:pt>
    <dgm:pt modelId="{CAEB6508-EC68-4B28-BF9F-A6149369BC80}" type="pres">
      <dgm:prSet presAssocID="{7E96806C-09D3-42A8-AD83-F0717C2115E5}" presName="Child" presStyleLbl="revTx" presStyleIdx="20" presStyleCnt="27">
        <dgm:presLayoutVars>
          <dgm:chMax val="0"/>
          <dgm:chPref val="0"/>
          <dgm:bulletEnabled val="1"/>
        </dgm:presLayoutVars>
      </dgm:prSet>
      <dgm:spPr/>
      <dgm:t>
        <a:bodyPr/>
        <a:lstStyle/>
        <a:p>
          <a:endParaRPr lang="nb-NO"/>
        </a:p>
      </dgm:t>
    </dgm:pt>
    <dgm:pt modelId="{7DFCCB03-CA2B-4A27-8BE2-827DD34D7DE7}" type="pres">
      <dgm:prSet presAssocID="{C33C4137-2841-4554-AF0B-9F2B65A443D1}" presName="childComposite" presStyleCnt="0">
        <dgm:presLayoutVars>
          <dgm:chMax val="0"/>
          <dgm:chPref val="0"/>
        </dgm:presLayoutVars>
      </dgm:prSet>
      <dgm:spPr/>
    </dgm:pt>
    <dgm:pt modelId="{025A6DDB-E377-49A7-A9B6-897C3BB9168B}" type="pres">
      <dgm:prSet presAssocID="{C33C4137-2841-4554-AF0B-9F2B65A443D1}" presName="ChildAccent" presStyleLbl="solidFgAcc1" presStyleIdx="17" presStyleCnt="23"/>
      <dgm:spPr/>
    </dgm:pt>
    <dgm:pt modelId="{FBEC7222-28D1-4998-94C9-DD121C9EE414}" type="pres">
      <dgm:prSet presAssocID="{C33C4137-2841-4554-AF0B-9F2B65A443D1}" presName="Child" presStyleLbl="revTx" presStyleIdx="21" presStyleCnt="27">
        <dgm:presLayoutVars>
          <dgm:chMax val="0"/>
          <dgm:chPref val="0"/>
          <dgm:bulletEnabled val="1"/>
        </dgm:presLayoutVars>
      </dgm:prSet>
      <dgm:spPr/>
      <dgm:t>
        <a:bodyPr/>
        <a:lstStyle/>
        <a:p>
          <a:endParaRPr lang="nb-NO"/>
        </a:p>
      </dgm:t>
    </dgm:pt>
    <dgm:pt modelId="{60829B6B-CFAB-405D-9A33-5CB4CE3712ED}" type="pres">
      <dgm:prSet presAssocID="{EFB289F7-98E6-4C84-B24D-7656DCECF3A5}" presName="childComposite" presStyleCnt="0">
        <dgm:presLayoutVars>
          <dgm:chMax val="0"/>
          <dgm:chPref val="0"/>
        </dgm:presLayoutVars>
      </dgm:prSet>
      <dgm:spPr/>
    </dgm:pt>
    <dgm:pt modelId="{A39FEBA7-8D39-4F0A-9162-2D33A71AC2E1}" type="pres">
      <dgm:prSet presAssocID="{EFB289F7-98E6-4C84-B24D-7656DCECF3A5}" presName="ChildAccent" presStyleLbl="solidFgAcc1" presStyleIdx="18" presStyleCnt="23"/>
      <dgm:spPr/>
    </dgm:pt>
    <dgm:pt modelId="{4642C047-B253-4EC2-ADCE-524A41CF811F}" type="pres">
      <dgm:prSet presAssocID="{EFB289F7-98E6-4C84-B24D-7656DCECF3A5}" presName="Child" presStyleLbl="revTx" presStyleIdx="22" presStyleCnt="27">
        <dgm:presLayoutVars>
          <dgm:chMax val="0"/>
          <dgm:chPref val="0"/>
          <dgm:bulletEnabled val="1"/>
        </dgm:presLayoutVars>
      </dgm:prSet>
      <dgm:spPr/>
      <dgm:t>
        <a:bodyPr/>
        <a:lstStyle/>
        <a:p>
          <a:endParaRPr lang="nb-NO"/>
        </a:p>
      </dgm:t>
    </dgm:pt>
    <dgm:pt modelId="{A9951A24-1652-4D37-8E4C-A847A42550C6}" type="pres">
      <dgm:prSet presAssocID="{A7B44FBA-B607-40A3-93DB-70EDC4B68D6D}" presName="childComposite" presStyleCnt="0">
        <dgm:presLayoutVars>
          <dgm:chMax val="0"/>
          <dgm:chPref val="0"/>
        </dgm:presLayoutVars>
      </dgm:prSet>
      <dgm:spPr/>
    </dgm:pt>
    <dgm:pt modelId="{4D2257A3-1A9A-4A54-8F01-776CB7496A5A}" type="pres">
      <dgm:prSet presAssocID="{A7B44FBA-B607-40A3-93DB-70EDC4B68D6D}" presName="ChildAccent" presStyleLbl="solidFgAcc1" presStyleIdx="19" presStyleCnt="23"/>
      <dgm:spPr/>
    </dgm:pt>
    <dgm:pt modelId="{A936DCB3-20D3-4D39-82DE-41EF6D4BAEAD}" type="pres">
      <dgm:prSet presAssocID="{A7B44FBA-B607-40A3-93DB-70EDC4B68D6D}" presName="Child" presStyleLbl="revTx" presStyleIdx="23" presStyleCnt="27">
        <dgm:presLayoutVars>
          <dgm:chMax val="0"/>
          <dgm:chPref val="0"/>
          <dgm:bulletEnabled val="1"/>
        </dgm:presLayoutVars>
      </dgm:prSet>
      <dgm:spPr/>
      <dgm:t>
        <a:bodyPr/>
        <a:lstStyle/>
        <a:p>
          <a:endParaRPr lang="nb-NO"/>
        </a:p>
      </dgm:t>
    </dgm:pt>
    <dgm:pt modelId="{26A70D71-1D02-4047-B437-724E0826DB19}" type="pres">
      <dgm:prSet presAssocID="{DBCE8C2A-1CD5-4075-B99C-11BDF2A70B06}" presName="childComposite" presStyleCnt="0">
        <dgm:presLayoutVars>
          <dgm:chMax val="0"/>
          <dgm:chPref val="0"/>
        </dgm:presLayoutVars>
      </dgm:prSet>
      <dgm:spPr/>
    </dgm:pt>
    <dgm:pt modelId="{ECE7D434-9206-45F6-A22B-C9392C570895}" type="pres">
      <dgm:prSet presAssocID="{DBCE8C2A-1CD5-4075-B99C-11BDF2A70B06}" presName="ChildAccent" presStyleLbl="solidFgAcc1" presStyleIdx="20" presStyleCnt="23"/>
      <dgm:spPr/>
    </dgm:pt>
    <dgm:pt modelId="{741F126B-8DC4-43A2-AA17-7FAB9EA20C64}" type="pres">
      <dgm:prSet presAssocID="{DBCE8C2A-1CD5-4075-B99C-11BDF2A70B06}" presName="Child" presStyleLbl="revTx" presStyleIdx="24" presStyleCnt="27">
        <dgm:presLayoutVars>
          <dgm:chMax val="0"/>
          <dgm:chPref val="0"/>
          <dgm:bulletEnabled val="1"/>
        </dgm:presLayoutVars>
      </dgm:prSet>
      <dgm:spPr/>
      <dgm:t>
        <a:bodyPr/>
        <a:lstStyle/>
        <a:p>
          <a:endParaRPr lang="nb-NO"/>
        </a:p>
      </dgm:t>
    </dgm:pt>
    <dgm:pt modelId="{E83D7942-7DC8-478A-A833-86508EE8F982}" type="pres">
      <dgm:prSet presAssocID="{56D30FBF-8DBE-4C1C-BB05-FC17A83CFD5D}" presName="childComposite" presStyleCnt="0">
        <dgm:presLayoutVars>
          <dgm:chMax val="0"/>
          <dgm:chPref val="0"/>
        </dgm:presLayoutVars>
      </dgm:prSet>
      <dgm:spPr/>
    </dgm:pt>
    <dgm:pt modelId="{DE5022F0-E5C8-4EEA-AFAA-90486ED7C34F}" type="pres">
      <dgm:prSet presAssocID="{56D30FBF-8DBE-4C1C-BB05-FC17A83CFD5D}" presName="ChildAccent" presStyleLbl="solidFgAcc1" presStyleIdx="21" presStyleCnt="23"/>
      <dgm:spPr/>
    </dgm:pt>
    <dgm:pt modelId="{AB9C41AA-140C-42DF-A21C-440CD10CC886}" type="pres">
      <dgm:prSet presAssocID="{56D30FBF-8DBE-4C1C-BB05-FC17A83CFD5D}" presName="Child" presStyleLbl="revTx" presStyleIdx="25" presStyleCnt="27">
        <dgm:presLayoutVars>
          <dgm:chMax val="0"/>
          <dgm:chPref val="0"/>
          <dgm:bulletEnabled val="1"/>
        </dgm:presLayoutVars>
      </dgm:prSet>
      <dgm:spPr/>
      <dgm:t>
        <a:bodyPr/>
        <a:lstStyle/>
        <a:p>
          <a:endParaRPr lang="nb-NO"/>
        </a:p>
      </dgm:t>
    </dgm:pt>
    <dgm:pt modelId="{9789748C-4E33-4E51-A3DF-AE2131DC207E}" type="pres">
      <dgm:prSet presAssocID="{C8ED9485-8957-4A4C-946A-E57D14E47B28}" presName="childComposite" presStyleCnt="0">
        <dgm:presLayoutVars>
          <dgm:chMax val="0"/>
          <dgm:chPref val="0"/>
        </dgm:presLayoutVars>
      </dgm:prSet>
      <dgm:spPr/>
    </dgm:pt>
    <dgm:pt modelId="{4A7638FE-9A17-4E43-9892-6A082F3BB0B3}" type="pres">
      <dgm:prSet presAssocID="{C8ED9485-8957-4A4C-946A-E57D14E47B28}" presName="ChildAccent" presStyleLbl="solidFgAcc1" presStyleIdx="22" presStyleCnt="23"/>
      <dgm:spPr/>
    </dgm:pt>
    <dgm:pt modelId="{E80E936F-E0CE-4B84-B54A-0B2DE1508467}" type="pres">
      <dgm:prSet presAssocID="{C8ED9485-8957-4A4C-946A-E57D14E47B28}" presName="Child" presStyleLbl="revTx" presStyleIdx="26" presStyleCnt="27">
        <dgm:presLayoutVars>
          <dgm:chMax val="0"/>
          <dgm:chPref val="0"/>
          <dgm:bulletEnabled val="1"/>
        </dgm:presLayoutVars>
      </dgm:prSet>
      <dgm:spPr/>
      <dgm:t>
        <a:bodyPr/>
        <a:lstStyle/>
        <a:p>
          <a:endParaRPr lang="nb-NO"/>
        </a:p>
      </dgm:t>
    </dgm:pt>
  </dgm:ptLst>
  <dgm:cxnLst>
    <dgm:cxn modelId="{3E4A8490-66B3-4367-B09A-985D120D6AA4}" srcId="{6A496339-1B00-4E2A-AA3D-8B24456C48A8}" destId="{7285D098-D15C-4192-8A4D-1E535423BBE2}" srcOrd="2" destOrd="0" parTransId="{6737BFF7-9047-4A65-8C89-9A5807E16227}" sibTransId="{CAB26A0A-E541-4F23-A7B9-2D62FE469D01}"/>
    <dgm:cxn modelId="{038E8025-2FEE-4028-BB8E-34F6630A584A}" type="presOf" srcId="{20BBE82B-0AF7-48D2-98D0-56A1DB87EEAD}" destId="{0FC86572-12D2-4685-A32F-64141BB6A9B2}" srcOrd="0" destOrd="0" presId="urn:microsoft.com/office/officeart/2008/layout/SquareAccentList"/>
    <dgm:cxn modelId="{5A301A0D-3927-4467-9192-E35F88020AE7}" type="presOf" srcId="{B93D8FE2-AE44-4F15-A623-2E1D632D23E3}" destId="{A2211D73-E425-432B-BD09-7E50EBEEC3BC}" srcOrd="0" destOrd="0" presId="urn:microsoft.com/office/officeart/2008/layout/SquareAccentList"/>
    <dgm:cxn modelId="{41DDDE0D-42EA-414D-8E71-EF526D74FF8F}" srcId="{7A189D69-7969-4985-9F6C-C34ACA189BEC}" destId="{66A6754A-4802-49B9-AD14-8956741CBEFA}" srcOrd="3" destOrd="0" parTransId="{CB5EED95-D24A-45AB-AC7C-82B2DF2485BF}" sibTransId="{02D99337-595E-4FE9-B1EC-196505A031DC}"/>
    <dgm:cxn modelId="{3D1A238C-CB76-45E2-B2D6-09AE38567BB7}" type="presOf" srcId="{0D8C872C-7289-44AA-81A2-18212F5A0FB5}" destId="{D83C727F-F1B9-4A6D-8E2B-D033555400F4}" srcOrd="0" destOrd="0" presId="urn:microsoft.com/office/officeart/2008/layout/SquareAccentList"/>
    <dgm:cxn modelId="{E804D05A-079A-40AC-80F2-87CD1681825F}" srcId="{66A6754A-4802-49B9-AD14-8956741CBEFA}" destId="{C33C4137-2841-4554-AF0B-9F2B65A443D1}" srcOrd="1" destOrd="0" parTransId="{B36AA8F0-E6F4-48E6-8CD6-EB0BD39F118B}" sibTransId="{38C207C2-B4DE-4E7B-87D0-F03692F2C7B1}"/>
    <dgm:cxn modelId="{0841DB0D-599E-4206-8D26-78F5815AB50F}" type="presOf" srcId="{C33C4137-2841-4554-AF0B-9F2B65A443D1}" destId="{FBEC7222-28D1-4998-94C9-DD121C9EE414}" srcOrd="0" destOrd="0" presId="urn:microsoft.com/office/officeart/2008/layout/SquareAccentList"/>
    <dgm:cxn modelId="{67F51089-C335-4E08-B80B-D7912DC0D585}" type="presOf" srcId="{44AEF108-6273-4E09-8E8E-A7C1936FEEA2}" destId="{512C7572-D8B6-4EAF-A997-FEBD2A0D8B00}" srcOrd="0" destOrd="0" presId="urn:microsoft.com/office/officeart/2008/layout/SquareAccentList"/>
    <dgm:cxn modelId="{40AC83E8-C478-4F5F-9667-07B418207A08}" srcId="{8FEB18F2-32FB-4515-85A3-FE967C17CB06}" destId="{44AEF108-6273-4E09-8E8E-A7C1936FEEA2}" srcOrd="1" destOrd="0" parTransId="{55836538-84AE-46B7-BB36-B475DE055188}" sibTransId="{06DCD86C-9B4E-4402-8062-492DF7EDBD4A}"/>
    <dgm:cxn modelId="{4A397EC1-7E8C-4905-8535-A8A427D33013}" type="presOf" srcId="{8FEB18F2-32FB-4515-85A3-FE967C17CB06}" destId="{EA9C8AE3-4A46-4F73-83B2-30191947130A}" srcOrd="0" destOrd="0" presId="urn:microsoft.com/office/officeart/2008/layout/SquareAccentList"/>
    <dgm:cxn modelId="{95D28541-FF06-4E83-869C-74CD18885E0E}" type="presOf" srcId="{0C7BE822-6755-4AFF-8500-0E9376DC8464}" destId="{0C956CF4-C86D-428F-ADEC-94A0551F69B7}" srcOrd="0" destOrd="0" presId="urn:microsoft.com/office/officeart/2008/layout/SquareAccentList"/>
    <dgm:cxn modelId="{68CAC14E-5AF8-4CC7-AF0C-A76C1246F122}" type="presOf" srcId="{D5BB87A1-75BA-4824-BC55-ACE9AEB01FEC}" destId="{0C9DADC6-99C8-4AAE-81D9-524654A7AFC7}" srcOrd="0" destOrd="0" presId="urn:microsoft.com/office/officeart/2008/layout/SquareAccentList"/>
    <dgm:cxn modelId="{A840B620-74FC-41E3-BAA8-30EFE57C31BF}" srcId="{7A189D69-7969-4985-9F6C-C34ACA189BEC}" destId="{F640FFE5-A4F6-4FD9-A077-440424C8FBCC}" srcOrd="0" destOrd="0" parTransId="{0A322CBC-8355-4AD8-BCFC-10A4BD5B7640}" sibTransId="{8BA4FC69-4FAA-4E2F-94D1-F4DE50942809}"/>
    <dgm:cxn modelId="{9707F68D-667B-4DB3-84F5-616022500A7C}" type="presOf" srcId="{61718729-593A-409E-9589-EA779E528D86}" destId="{E2EB1919-15DB-4EA7-A87D-8535D452B61B}" srcOrd="0" destOrd="0" presId="urn:microsoft.com/office/officeart/2008/layout/SquareAccentList"/>
    <dgm:cxn modelId="{AC73DDA5-DBBA-4DEF-8FF2-A8212C342F96}" type="presOf" srcId="{66A6754A-4802-49B9-AD14-8956741CBEFA}" destId="{3DEBCD3F-1A99-412D-A8AE-866D03429181}" srcOrd="0" destOrd="0" presId="urn:microsoft.com/office/officeart/2008/layout/SquareAccentList"/>
    <dgm:cxn modelId="{10257E70-5AEB-4A13-8CAC-2CC13D4A2D1E}" type="presOf" srcId="{EFB289F7-98E6-4C84-B24D-7656DCECF3A5}" destId="{4642C047-B253-4EC2-ADCE-524A41CF811F}" srcOrd="0" destOrd="0" presId="urn:microsoft.com/office/officeart/2008/layout/SquareAccentList"/>
    <dgm:cxn modelId="{CA96F223-09AA-4FF0-909E-476FFC9AE577}" type="presOf" srcId="{099A0B37-282E-4859-A244-2D3F075E8435}" destId="{1E45A62C-A1C4-4978-A51C-740E35D98F57}" srcOrd="0" destOrd="0" presId="urn:microsoft.com/office/officeart/2008/layout/SquareAccentList"/>
    <dgm:cxn modelId="{85AB00D2-98A0-45A4-96BA-BD1608FC0883}" type="presOf" srcId="{6A496339-1B00-4E2A-AA3D-8B24456C48A8}" destId="{73B4A897-3501-4276-A0F7-5E08E678D9BC}" srcOrd="0" destOrd="0" presId="urn:microsoft.com/office/officeart/2008/layout/SquareAccentList"/>
    <dgm:cxn modelId="{FAB15B54-0D80-4D01-88D6-9E5B037FB637}" srcId="{6A496339-1B00-4E2A-AA3D-8B24456C48A8}" destId="{14A6805C-A877-4780-8A70-83E78C7A5F53}" srcOrd="4" destOrd="0" parTransId="{13CF69C3-DB17-44AF-A330-3C58C76ED8C3}" sibTransId="{D264668F-6C55-4B67-B947-D30F05A738AB}"/>
    <dgm:cxn modelId="{8961C131-7166-468B-9944-9727E15A332D}" srcId="{7A189D69-7969-4985-9F6C-C34ACA189BEC}" destId="{8FEB18F2-32FB-4515-85A3-FE967C17CB06}" srcOrd="2" destOrd="0" parTransId="{5038D64D-1FDC-4003-B240-2408662FCC2F}" sibTransId="{F7BD7D9E-F7E9-47D4-9EB0-3628C5522879}"/>
    <dgm:cxn modelId="{B724EA0F-AC6F-406C-A091-7C26D7E1EB66}" type="presOf" srcId="{A7B44FBA-B607-40A3-93DB-70EDC4B68D6D}" destId="{A936DCB3-20D3-4D39-82DE-41EF6D4BAEAD}" srcOrd="0" destOrd="0" presId="urn:microsoft.com/office/officeart/2008/layout/SquareAccentList"/>
    <dgm:cxn modelId="{75A897B9-E004-4A91-96C0-CED5134FBE6A}" srcId="{66A6754A-4802-49B9-AD14-8956741CBEFA}" destId="{C8ED9485-8957-4A4C-946A-E57D14E47B28}" srcOrd="6" destOrd="0" parTransId="{2E14718C-4E4B-4055-AB89-D466B91BB31A}" sibTransId="{06AC6846-ED19-4B46-AB1A-3E3A86CD0992}"/>
    <dgm:cxn modelId="{6CB4B44A-BABC-4798-AB88-873C38FA8949}" srcId="{6A496339-1B00-4E2A-AA3D-8B24456C48A8}" destId="{28F9404C-06F2-4E18-8C5E-0657830E3365}" srcOrd="1" destOrd="0" parTransId="{B38BB15F-B8A2-4A51-A303-1CE5848D7D84}" sibTransId="{DBC90323-1DE9-4596-933F-7EDABAB40387}"/>
    <dgm:cxn modelId="{20B619F5-AA78-4A1C-83E8-9B9D077ACE3E}" srcId="{F640FFE5-A4F6-4FD9-A077-440424C8FBCC}" destId="{0814598F-7F38-4B59-9368-D6B8A51194C9}" srcOrd="2" destOrd="0" parTransId="{5282CAEC-DE62-41A8-AEB5-A089A89711F3}" sibTransId="{BE652F4E-91AD-419E-B901-24A86C1A6E2F}"/>
    <dgm:cxn modelId="{6B542728-E1EB-4FFC-840C-60CB9356C65F}" type="presOf" srcId="{7A189D69-7969-4985-9F6C-C34ACA189BEC}" destId="{310809DF-4824-46BC-89D5-40D3D2746237}" srcOrd="0" destOrd="0" presId="urn:microsoft.com/office/officeart/2008/layout/SquareAccentList"/>
    <dgm:cxn modelId="{DB6EB523-A241-4D93-85EC-B17D766F23B7}" type="presOf" srcId="{56D30FBF-8DBE-4C1C-BB05-FC17A83CFD5D}" destId="{AB9C41AA-140C-42DF-A21C-440CD10CC886}" srcOrd="0" destOrd="0" presId="urn:microsoft.com/office/officeart/2008/layout/SquareAccentList"/>
    <dgm:cxn modelId="{0EBB38C7-2678-4099-ACE6-E661B0A45C55}" type="presOf" srcId="{DBCE8C2A-1CD5-4075-B99C-11BDF2A70B06}" destId="{741F126B-8DC4-43A2-AA17-7FAB9EA20C64}" srcOrd="0" destOrd="0" presId="urn:microsoft.com/office/officeart/2008/layout/SquareAccentList"/>
    <dgm:cxn modelId="{3A1BCBAD-2BBF-44F9-B14C-BF33D5234900}" type="presOf" srcId="{5BEDACE1-8763-43FB-88EA-08010A8ECCEC}" destId="{AB4F514E-60D6-4BE5-AC65-19C7B1E90DF8}" srcOrd="0" destOrd="0" presId="urn:microsoft.com/office/officeart/2008/layout/SquareAccentList"/>
    <dgm:cxn modelId="{2084BFAE-F6B4-4D00-82F4-6DBDC7AE3360}" srcId="{F640FFE5-A4F6-4FD9-A077-440424C8FBCC}" destId="{0C7BE822-6755-4AFF-8500-0E9376DC8464}" srcOrd="0" destOrd="0" parTransId="{99E18AEB-C30F-4CEC-9706-3A84BD8EFB1D}" sibTransId="{5C8ED011-4A33-44C0-BEE3-5685F026BA4A}"/>
    <dgm:cxn modelId="{9C52A16F-2257-4109-AF71-F56D0B0543C9}" srcId="{6A496339-1B00-4E2A-AA3D-8B24456C48A8}" destId="{D5BB87A1-75BA-4824-BC55-ACE9AEB01FEC}" srcOrd="0" destOrd="0" parTransId="{898ED7BB-8B3D-493C-9FA4-8F02846C5724}" sibTransId="{1162EDC5-C82D-4E7F-B37A-1F753F4CB950}"/>
    <dgm:cxn modelId="{622BE30B-C693-47BE-975D-4998C2CEAE13}" type="presOf" srcId="{0814598F-7F38-4B59-9368-D6B8A51194C9}" destId="{225F0960-40D0-40AE-9878-26F83068FD77}" srcOrd="0" destOrd="0" presId="urn:microsoft.com/office/officeart/2008/layout/SquareAccentList"/>
    <dgm:cxn modelId="{4B64561C-A860-4647-B34A-17332A304680}" srcId="{6A496339-1B00-4E2A-AA3D-8B24456C48A8}" destId="{54E4FD76-2109-4DEE-BEE6-BBCC60482BCC}" srcOrd="5" destOrd="0" parTransId="{C7B8AF16-FFB9-428D-814B-F96AD334F665}" sibTransId="{2E8C3C64-AA52-4C69-A921-E9D9246F6A58}"/>
    <dgm:cxn modelId="{503F28C0-36B1-4DA6-96DC-635D1757881F}" srcId="{8FEB18F2-32FB-4515-85A3-FE967C17CB06}" destId="{2D802C11-C866-4EE4-A5A1-9CFB20E801C8}" srcOrd="0" destOrd="0" parTransId="{B31FF4FD-2700-4097-AECC-E70A189CECCB}" sibTransId="{C739371E-A12C-47F5-97CD-78C74BF129B6}"/>
    <dgm:cxn modelId="{45514014-7B94-4463-9DD3-1E4E4CA7612B}" srcId="{F640FFE5-A4F6-4FD9-A077-440424C8FBCC}" destId="{AA7F27B8-B60A-46F5-A990-A13E7C168170}" srcOrd="3" destOrd="0" parTransId="{AD57B530-CE0D-49A0-BAD9-12931D3388AE}" sibTransId="{22C02FC4-864B-4482-A083-419509486395}"/>
    <dgm:cxn modelId="{E451D774-1496-4304-8D50-E88E2950AA59}" srcId="{8FEB18F2-32FB-4515-85A3-FE967C17CB06}" destId="{20BBE82B-0AF7-48D2-98D0-56A1DB87EEAD}" srcOrd="2" destOrd="0" parTransId="{5566DD28-0A5D-47D7-9549-206677AEF053}" sibTransId="{1E03EC61-A0BC-4872-ADD8-44531B6B4061}"/>
    <dgm:cxn modelId="{D6DB5423-F836-43DF-AD66-F52C18E09904}" srcId="{F640FFE5-A4F6-4FD9-A077-440424C8FBCC}" destId="{099A0B37-282E-4859-A244-2D3F075E8435}" srcOrd="5" destOrd="0" parTransId="{7F98BDD0-927B-447D-BC66-4A38232632BB}" sibTransId="{CA53860A-D618-47E7-9210-1F0A926B3963}"/>
    <dgm:cxn modelId="{41B5B8A1-BB12-4F82-BD7D-9C5AB01F002E}" type="presOf" srcId="{7E96806C-09D3-42A8-AD83-F0717C2115E5}" destId="{CAEB6508-EC68-4B28-BF9F-A6149369BC80}" srcOrd="0" destOrd="0" presId="urn:microsoft.com/office/officeart/2008/layout/SquareAccentList"/>
    <dgm:cxn modelId="{A71F052B-FB10-4FCD-91FB-394F338E18E7}" srcId="{6A496339-1B00-4E2A-AA3D-8B24456C48A8}" destId="{0D8C872C-7289-44AA-81A2-18212F5A0FB5}" srcOrd="3" destOrd="0" parTransId="{DAE6D8AB-5722-425D-970C-ACDDAE02EFCC}" sibTransId="{2CC2AA51-65FC-40EB-B8AD-400AF905E375}"/>
    <dgm:cxn modelId="{2F10461D-5AE4-4949-9C02-BE075C19817A}" srcId="{66A6754A-4802-49B9-AD14-8956741CBEFA}" destId="{EFB289F7-98E6-4C84-B24D-7656DCECF3A5}" srcOrd="2" destOrd="0" parTransId="{CD0C7A2B-EFC0-4EC9-BEB5-66FAAC5B25B7}" sibTransId="{92C97A99-4C7F-4D7E-97F5-809AFD00DD6A}"/>
    <dgm:cxn modelId="{E7ED9B3C-E667-44AC-B2EA-D0111CC0E40B}" type="presOf" srcId="{AA7F27B8-B60A-46F5-A990-A13E7C168170}" destId="{32A1420C-3514-4DC9-80B3-4126323B88B5}" srcOrd="0" destOrd="0" presId="urn:microsoft.com/office/officeart/2008/layout/SquareAccentList"/>
    <dgm:cxn modelId="{AC427DAC-6198-40A5-B457-C7242BC63C38}" type="presOf" srcId="{14A6805C-A877-4780-8A70-83E78C7A5F53}" destId="{DCABAAAE-D325-4EE7-9570-904FC7EBAA5C}" srcOrd="0" destOrd="0" presId="urn:microsoft.com/office/officeart/2008/layout/SquareAccentList"/>
    <dgm:cxn modelId="{5A1D8F46-FEC7-4DA5-BD77-B566C80492D3}" type="presOf" srcId="{28F9404C-06F2-4E18-8C5E-0657830E3365}" destId="{A355BDC8-2592-464B-8DB3-9571F7D3757F}" srcOrd="0" destOrd="0" presId="urn:microsoft.com/office/officeart/2008/layout/SquareAccentList"/>
    <dgm:cxn modelId="{CCDC9A8C-DD27-4680-A101-E3BA9963276B}" type="presOf" srcId="{54E4FD76-2109-4DEE-BEE6-BBCC60482BCC}" destId="{66B80743-1A08-4988-AF50-0C1AE18710C3}" srcOrd="0" destOrd="0" presId="urn:microsoft.com/office/officeart/2008/layout/SquareAccentList"/>
    <dgm:cxn modelId="{D39C4676-1A30-4F1E-8F43-10B68827B9E2}" srcId="{F640FFE5-A4F6-4FD9-A077-440424C8FBCC}" destId="{B93D8FE2-AE44-4F15-A623-2E1D632D23E3}" srcOrd="1" destOrd="0" parTransId="{B6B2618C-935F-48F5-8189-C8936B650E3A}" sibTransId="{37F8CCA3-590A-440F-859D-A5E2FB5CBCF7}"/>
    <dgm:cxn modelId="{CBC33A14-63B2-48BF-A345-B5BFE261C7F1}" srcId="{7A189D69-7969-4985-9F6C-C34ACA189BEC}" destId="{6A496339-1B00-4E2A-AA3D-8B24456C48A8}" srcOrd="1" destOrd="0" parTransId="{C299FBA0-77F5-40AB-B109-CCD4D89CB818}" sibTransId="{58E7C604-5F9F-463F-A7F5-D7F4874F3D80}"/>
    <dgm:cxn modelId="{E312CECF-40A4-42E8-A520-5D3BEAD3CF0C}" srcId="{F640FFE5-A4F6-4FD9-A077-440424C8FBCC}" destId="{5BEDACE1-8763-43FB-88EA-08010A8ECCEC}" srcOrd="4" destOrd="0" parTransId="{55A8B834-A22A-426D-BEDA-A00FF749FA14}" sibTransId="{06B67B1B-4259-460C-A168-BD3173A05327}"/>
    <dgm:cxn modelId="{33EA8845-5C1F-4D84-992C-DBF98EA257F7}" srcId="{66A6754A-4802-49B9-AD14-8956741CBEFA}" destId="{A7B44FBA-B607-40A3-93DB-70EDC4B68D6D}" srcOrd="3" destOrd="0" parTransId="{3702F5BD-86E8-42F8-A41C-672357AFB193}" sibTransId="{B829AF8D-6CFD-485F-B1C8-B2AED7DB1E59}"/>
    <dgm:cxn modelId="{FCB4F0DA-D6F0-4725-B014-8D2B3C64CEC8}" srcId="{66A6754A-4802-49B9-AD14-8956741CBEFA}" destId="{7E96806C-09D3-42A8-AD83-F0717C2115E5}" srcOrd="0" destOrd="0" parTransId="{F9C0C8AF-F5DE-41D2-8FF4-A48D5827AD91}" sibTransId="{290298A7-87E7-4969-823F-305E059931FE}"/>
    <dgm:cxn modelId="{B8F01BC1-29AE-414D-A4A9-826F08500C32}" srcId="{66A6754A-4802-49B9-AD14-8956741CBEFA}" destId="{56D30FBF-8DBE-4C1C-BB05-FC17A83CFD5D}" srcOrd="5" destOrd="0" parTransId="{E5BD71B8-E420-4759-B9CC-99575A016888}" sibTransId="{4E9A5B87-7A1C-4FC4-A12A-9AD70DF6C2DD}"/>
    <dgm:cxn modelId="{9C5B560A-3421-48CC-9BF1-B6A05A93E284}" type="presOf" srcId="{7285D098-D15C-4192-8A4D-1E535423BBE2}" destId="{0B6DF78A-B884-49A6-B15D-62E58DDE383F}" srcOrd="0" destOrd="0" presId="urn:microsoft.com/office/officeart/2008/layout/SquareAccentList"/>
    <dgm:cxn modelId="{7324CE1E-82B9-4504-A41E-0B31F8496B20}" srcId="{8FEB18F2-32FB-4515-85A3-FE967C17CB06}" destId="{61718729-593A-409E-9589-EA779E528D86}" srcOrd="3" destOrd="0" parTransId="{7CD22289-4321-4D8B-B5AA-D2B689D1266F}" sibTransId="{90EEB4DF-CF9B-457E-BDA0-96BD9459F60B}"/>
    <dgm:cxn modelId="{A45F60B9-AA11-4DB7-A1D2-FCC786FD5B12}" type="presOf" srcId="{F640FFE5-A4F6-4FD9-A077-440424C8FBCC}" destId="{9A38F2D8-3BC7-4B07-887C-52C7D8FBE004}" srcOrd="0" destOrd="0" presId="urn:microsoft.com/office/officeart/2008/layout/SquareAccentList"/>
    <dgm:cxn modelId="{C8FCF902-5654-4B7C-B48F-4922586E2D60}" type="presOf" srcId="{2D802C11-C866-4EE4-A5A1-9CFB20E801C8}" destId="{7967B702-1668-467D-886B-09CC3FDDB4C0}" srcOrd="0" destOrd="0" presId="urn:microsoft.com/office/officeart/2008/layout/SquareAccentList"/>
    <dgm:cxn modelId="{1A23F241-701B-4DB5-A9FB-93A6D6E821EB}" type="presOf" srcId="{C8ED9485-8957-4A4C-946A-E57D14E47B28}" destId="{E80E936F-E0CE-4B84-B54A-0B2DE1508467}" srcOrd="0" destOrd="0" presId="urn:microsoft.com/office/officeart/2008/layout/SquareAccentList"/>
    <dgm:cxn modelId="{E19A99DE-319E-46E5-8F4D-FC2A7C64EDF4}" srcId="{66A6754A-4802-49B9-AD14-8956741CBEFA}" destId="{DBCE8C2A-1CD5-4075-B99C-11BDF2A70B06}" srcOrd="4" destOrd="0" parTransId="{CBC44EDE-475E-47E0-BA51-85894B64D416}" sibTransId="{DAA5B784-C0B0-4647-B4FD-77231E07C8F7}"/>
    <dgm:cxn modelId="{99179F25-6F90-49CC-B8AB-8C06C374ECC7}" type="presParOf" srcId="{310809DF-4824-46BC-89D5-40D3D2746237}" destId="{BA4922CB-AA46-4FAF-8522-B6B6834F9946}" srcOrd="0" destOrd="0" presId="urn:microsoft.com/office/officeart/2008/layout/SquareAccentList"/>
    <dgm:cxn modelId="{26633E5A-D0AA-4B38-9FFB-0662DBEE38B4}" type="presParOf" srcId="{BA4922CB-AA46-4FAF-8522-B6B6834F9946}" destId="{2FFCAE09-42A0-4248-9A2D-37BE47E4CB38}" srcOrd="0" destOrd="0" presId="urn:microsoft.com/office/officeart/2008/layout/SquareAccentList"/>
    <dgm:cxn modelId="{C5C7DE7B-C697-45F4-9AF3-CD58425B13BF}" type="presParOf" srcId="{2FFCAE09-42A0-4248-9A2D-37BE47E4CB38}" destId="{85ABD3E7-52AD-4F39-90B9-E643656DEAAB}" srcOrd="0" destOrd="0" presId="urn:microsoft.com/office/officeart/2008/layout/SquareAccentList"/>
    <dgm:cxn modelId="{A1B8C257-B1CD-43AC-BD75-9E24440E8354}" type="presParOf" srcId="{2FFCAE09-42A0-4248-9A2D-37BE47E4CB38}" destId="{0EEC33D8-A933-4B7B-B47D-3F403E96D9D4}" srcOrd="1" destOrd="0" presId="urn:microsoft.com/office/officeart/2008/layout/SquareAccentList"/>
    <dgm:cxn modelId="{598B9851-5E20-4DAD-A13A-53C6E5D7DA16}" type="presParOf" srcId="{2FFCAE09-42A0-4248-9A2D-37BE47E4CB38}" destId="{9A38F2D8-3BC7-4B07-887C-52C7D8FBE004}" srcOrd="2" destOrd="0" presId="urn:microsoft.com/office/officeart/2008/layout/SquareAccentList"/>
    <dgm:cxn modelId="{213A3DB2-6E58-4A3D-A856-B3FDDEEEBBDD}" type="presParOf" srcId="{BA4922CB-AA46-4FAF-8522-B6B6834F9946}" destId="{1E6AABED-F648-46AC-8EBD-958CF176EEE4}" srcOrd="1" destOrd="0" presId="urn:microsoft.com/office/officeart/2008/layout/SquareAccentList"/>
    <dgm:cxn modelId="{60D90041-D17E-4ADD-BD28-194CB9679940}" type="presParOf" srcId="{1E6AABED-F648-46AC-8EBD-958CF176EEE4}" destId="{9DC7040A-AE0F-445C-AC18-362132A69E7D}" srcOrd="0" destOrd="0" presId="urn:microsoft.com/office/officeart/2008/layout/SquareAccentList"/>
    <dgm:cxn modelId="{C0CAE558-74B9-40DC-B932-7620C19DE1B2}" type="presParOf" srcId="{9DC7040A-AE0F-445C-AC18-362132A69E7D}" destId="{92BDCFEF-7845-4C85-84EB-2C7E7FCD5CD7}" srcOrd="0" destOrd="0" presId="urn:microsoft.com/office/officeart/2008/layout/SquareAccentList"/>
    <dgm:cxn modelId="{14CBB7A1-211C-45D4-9889-4B27763E057D}" type="presParOf" srcId="{9DC7040A-AE0F-445C-AC18-362132A69E7D}" destId="{0C956CF4-C86D-428F-ADEC-94A0551F69B7}" srcOrd="1" destOrd="0" presId="urn:microsoft.com/office/officeart/2008/layout/SquareAccentList"/>
    <dgm:cxn modelId="{A7B6D199-B28F-4814-B13E-59B488E68D7C}" type="presParOf" srcId="{1E6AABED-F648-46AC-8EBD-958CF176EEE4}" destId="{7CB5C323-7D74-4A58-A321-93B02E1FD142}" srcOrd="1" destOrd="0" presId="urn:microsoft.com/office/officeart/2008/layout/SquareAccentList"/>
    <dgm:cxn modelId="{F195E60B-7778-4F14-8978-8B83439AF3D3}" type="presParOf" srcId="{7CB5C323-7D74-4A58-A321-93B02E1FD142}" destId="{9BC1F10B-7D97-4C1F-A2A8-BA50AA8035F8}" srcOrd="0" destOrd="0" presId="urn:microsoft.com/office/officeart/2008/layout/SquareAccentList"/>
    <dgm:cxn modelId="{7AD16136-B266-469D-B5B7-FFD99403C2D0}" type="presParOf" srcId="{7CB5C323-7D74-4A58-A321-93B02E1FD142}" destId="{A2211D73-E425-432B-BD09-7E50EBEEC3BC}" srcOrd="1" destOrd="0" presId="urn:microsoft.com/office/officeart/2008/layout/SquareAccentList"/>
    <dgm:cxn modelId="{92686E8F-243C-471D-B3BA-93C43058631B}" type="presParOf" srcId="{1E6AABED-F648-46AC-8EBD-958CF176EEE4}" destId="{C3F42F4C-182B-4418-91BA-890C8AE241FB}" srcOrd="2" destOrd="0" presId="urn:microsoft.com/office/officeart/2008/layout/SquareAccentList"/>
    <dgm:cxn modelId="{9584B145-81BC-4DE9-A23F-0F252FAEA95D}" type="presParOf" srcId="{C3F42F4C-182B-4418-91BA-890C8AE241FB}" destId="{F08E8F0B-CE90-4BE2-82F9-2DBD5B9E4FE8}" srcOrd="0" destOrd="0" presId="urn:microsoft.com/office/officeart/2008/layout/SquareAccentList"/>
    <dgm:cxn modelId="{43449815-FF47-40EE-8F40-6592D8B0DC92}" type="presParOf" srcId="{C3F42F4C-182B-4418-91BA-890C8AE241FB}" destId="{225F0960-40D0-40AE-9878-26F83068FD77}" srcOrd="1" destOrd="0" presId="urn:microsoft.com/office/officeart/2008/layout/SquareAccentList"/>
    <dgm:cxn modelId="{FDEF7398-A1E9-4176-9EA1-C80943150D6F}" type="presParOf" srcId="{1E6AABED-F648-46AC-8EBD-958CF176EEE4}" destId="{46E97518-269E-4D29-AEC5-D56A83729849}" srcOrd="3" destOrd="0" presId="urn:microsoft.com/office/officeart/2008/layout/SquareAccentList"/>
    <dgm:cxn modelId="{7A09BA47-DB83-4931-8071-13DF4724B715}" type="presParOf" srcId="{46E97518-269E-4D29-AEC5-D56A83729849}" destId="{29C192B9-EC10-4F15-BE54-E0145BC45D28}" srcOrd="0" destOrd="0" presId="urn:microsoft.com/office/officeart/2008/layout/SquareAccentList"/>
    <dgm:cxn modelId="{C4184116-ABAB-4DDF-8A9B-E9C9B0E74E0A}" type="presParOf" srcId="{46E97518-269E-4D29-AEC5-D56A83729849}" destId="{32A1420C-3514-4DC9-80B3-4126323B88B5}" srcOrd="1" destOrd="0" presId="urn:microsoft.com/office/officeart/2008/layout/SquareAccentList"/>
    <dgm:cxn modelId="{154BE005-0F5A-42FF-896C-9A8363F48D1C}" type="presParOf" srcId="{1E6AABED-F648-46AC-8EBD-958CF176EEE4}" destId="{7B2C08F6-D73F-41D2-BC8A-30AF4A67BA8D}" srcOrd="4" destOrd="0" presId="urn:microsoft.com/office/officeart/2008/layout/SquareAccentList"/>
    <dgm:cxn modelId="{576931F9-49FF-48EF-AAFC-EC1B09A6B73A}" type="presParOf" srcId="{7B2C08F6-D73F-41D2-BC8A-30AF4A67BA8D}" destId="{DF6FBCBE-5C8B-456B-9A1E-9B18F2B9CBCC}" srcOrd="0" destOrd="0" presId="urn:microsoft.com/office/officeart/2008/layout/SquareAccentList"/>
    <dgm:cxn modelId="{BC2ACF5D-DFA1-4139-BA79-0F6F5B9ADFD1}" type="presParOf" srcId="{7B2C08F6-D73F-41D2-BC8A-30AF4A67BA8D}" destId="{AB4F514E-60D6-4BE5-AC65-19C7B1E90DF8}" srcOrd="1" destOrd="0" presId="urn:microsoft.com/office/officeart/2008/layout/SquareAccentList"/>
    <dgm:cxn modelId="{874D45A6-6019-43E2-9423-48D00FA29BC0}" type="presParOf" srcId="{1E6AABED-F648-46AC-8EBD-958CF176EEE4}" destId="{5B7DD4D5-681E-48F0-BBEE-E11E01FA1635}" srcOrd="5" destOrd="0" presId="urn:microsoft.com/office/officeart/2008/layout/SquareAccentList"/>
    <dgm:cxn modelId="{5B16E3A1-0933-4813-B50C-9F1B090D20BD}" type="presParOf" srcId="{5B7DD4D5-681E-48F0-BBEE-E11E01FA1635}" destId="{51C2906C-76C6-4897-8010-89B8296B7F51}" srcOrd="0" destOrd="0" presId="urn:microsoft.com/office/officeart/2008/layout/SquareAccentList"/>
    <dgm:cxn modelId="{B2962B0B-52A6-4A37-9FE3-CAAB291ECD87}" type="presParOf" srcId="{5B7DD4D5-681E-48F0-BBEE-E11E01FA1635}" destId="{1E45A62C-A1C4-4978-A51C-740E35D98F57}" srcOrd="1" destOrd="0" presId="urn:microsoft.com/office/officeart/2008/layout/SquareAccentList"/>
    <dgm:cxn modelId="{1B2780F6-38BA-4169-A7AE-09C8ACDA95E3}" type="presParOf" srcId="{310809DF-4824-46BC-89D5-40D3D2746237}" destId="{2008F9A1-67A6-45B1-9742-7F29CAF27132}" srcOrd="1" destOrd="0" presId="urn:microsoft.com/office/officeart/2008/layout/SquareAccentList"/>
    <dgm:cxn modelId="{669C6524-F78D-4AB9-81DB-817D74BFA354}" type="presParOf" srcId="{2008F9A1-67A6-45B1-9742-7F29CAF27132}" destId="{414E5188-504B-4C54-907C-12526EAE2976}" srcOrd="0" destOrd="0" presId="urn:microsoft.com/office/officeart/2008/layout/SquareAccentList"/>
    <dgm:cxn modelId="{4E103D43-F1C4-45D2-97C2-3BB25F145DCE}" type="presParOf" srcId="{414E5188-504B-4C54-907C-12526EAE2976}" destId="{35DA8BE3-5439-4AC1-B984-8A217CE406B0}" srcOrd="0" destOrd="0" presId="urn:microsoft.com/office/officeart/2008/layout/SquareAccentList"/>
    <dgm:cxn modelId="{DEEE97E6-4797-4313-A8B4-C9A4D9ED06E4}" type="presParOf" srcId="{414E5188-504B-4C54-907C-12526EAE2976}" destId="{136272DA-7B2A-4925-8148-614454B17B84}" srcOrd="1" destOrd="0" presId="urn:microsoft.com/office/officeart/2008/layout/SquareAccentList"/>
    <dgm:cxn modelId="{A7041CC0-D422-417C-AF39-89EDC81BEFE5}" type="presParOf" srcId="{414E5188-504B-4C54-907C-12526EAE2976}" destId="{73B4A897-3501-4276-A0F7-5E08E678D9BC}" srcOrd="2" destOrd="0" presId="urn:microsoft.com/office/officeart/2008/layout/SquareAccentList"/>
    <dgm:cxn modelId="{0741716B-E205-4A0F-94B6-5DDC12F87D1A}" type="presParOf" srcId="{2008F9A1-67A6-45B1-9742-7F29CAF27132}" destId="{8E9B8702-3A76-4F76-AEA0-F78E50DC67E1}" srcOrd="1" destOrd="0" presId="urn:microsoft.com/office/officeart/2008/layout/SquareAccentList"/>
    <dgm:cxn modelId="{970512B4-CAD5-4A44-9BDD-6A9B2F063A60}" type="presParOf" srcId="{8E9B8702-3A76-4F76-AEA0-F78E50DC67E1}" destId="{D3BDD168-CBB9-43F6-85B8-890BF1AC873A}" srcOrd="0" destOrd="0" presId="urn:microsoft.com/office/officeart/2008/layout/SquareAccentList"/>
    <dgm:cxn modelId="{3721248B-071F-4CBD-8483-96BA5FF251FA}" type="presParOf" srcId="{D3BDD168-CBB9-43F6-85B8-890BF1AC873A}" destId="{86E064B9-1F68-48DA-99A2-3F3AFEE268D4}" srcOrd="0" destOrd="0" presId="urn:microsoft.com/office/officeart/2008/layout/SquareAccentList"/>
    <dgm:cxn modelId="{E76257B0-8E6A-4454-A470-0FA8C9A37780}" type="presParOf" srcId="{D3BDD168-CBB9-43F6-85B8-890BF1AC873A}" destId="{0C9DADC6-99C8-4AAE-81D9-524654A7AFC7}" srcOrd="1" destOrd="0" presId="urn:microsoft.com/office/officeart/2008/layout/SquareAccentList"/>
    <dgm:cxn modelId="{B5256278-9486-4155-87BA-143BCC5AD1C2}" type="presParOf" srcId="{8E9B8702-3A76-4F76-AEA0-F78E50DC67E1}" destId="{EDE306C2-EBFE-4C78-B1D8-820346E93CB8}" srcOrd="1" destOrd="0" presId="urn:microsoft.com/office/officeart/2008/layout/SquareAccentList"/>
    <dgm:cxn modelId="{085BC2F9-0699-4CE4-B372-53FB8373FA7F}" type="presParOf" srcId="{EDE306C2-EBFE-4C78-B1D8-820346E93CB8}" destId="{77925C53-E1D3-4674-AAD3-4CB50D7F5A57}" srcOrd="0" destOrd="0" presId="urn:microsoft.com/office/officeart/2008/layout/SquareAccentList"/>
    <dgm:cxn modelId="{464E83B5-4123-4EC3-9E58-D142B39AE5C2}" type="presParOf" srcId="{EDE306C2-EBFE-4C78-B1D8-820346E93CB8}" destId="{A355BDC8-2592-464B-8DB3-9571F7D3757F}" srcOrd="1" destOrd="0" presId="urn:microsoft.com/office/officeart/2008/layout/SquareAccentList"/>
    <dgm:cxn modelId="{88CA5C34-3483-4DAB-98E5-3159C8445D31}" type="presParOf" srcId="{8E9B8702-3A76-4F76-AEA0-F78E50DC67E1}" destId="{B5A1DA02-F369-4963-A227-C132B1DA0E67}" srcOrd="2" destOrd="0" presId="urn:microsoft.com/office/officeart/2008/layout/SquareAccentList"/>
    <dgm:cxn modelId="{CBB943C7-E8B2-409A-B9ED-E0B4D302DC3D}" type="presParOf" srcId="{B5A1DA02-F369-4963-A227-C132B1DA0E67}" destId="{E7555170-4E3C-4CA2-97DB-8CF48C0FE9E9}" srcOrd="0" destOrd="0" presId="urn:microsoft.com/office/officeart/2008/layout/SquareAccentList"/>
    <dgm:cxn modelId="{617D34CC-EFC6-4137-93D8-7468AE71C231}" type="presParOf" srcId="{B5A1DA02-F369-4963-A227-C132B1DA0E67}" destId="{0B6DF78A-B884-49A6-B15D-62E58DDE383F}" srcOrd="1" destOrd="0" presId="urn:microsoft.com/office/officeart/2008/layout/SquareAccentList"/>
    <dgm:cxn modelId="{11640300-20CB-46CC-9ED2-8393E52A0B10}" type="presParOf" srcId="{8E9B8702-3A76-4F76-AEA0-F78E50DC67E1}" destId="{8034D252-D755-4541-AB1A-22E698D40F82}" srcOrd="3" destOrd="0" presId="urn:microsoft.com/office/officeart/2008/layout/SquareAccentList"/>
    <dgm:cxn modelId="{CACA7CFF-FD08-4849-BCD5-2A6D23499C5C}" type="presParOf" srcId="{8034D252-D755-4541-AB1A-22E698D40F82}" destId="{F78EFCFD-54F2-4E49-BC73-2BBC060CC6BD}" srcOrd="0" destOrd="0" presId="urn:microsoft.com/office/officeart/2008/layout/SquareAccentList"/>
    <dgm:cxn modelId="{4AD9E95C-9F0C-4175-9FBC-6683FC167C1D}" type="presParOf" srcId="{8034D252-D755-4541-AB1A-22E698D40F82}" destId="{D83C727F-F1B9-4A6D-8E2B-D033555400F4}" srcOrd="1" destOrd="0" presId="urn:microsoft.com/office/officeart/2008/layout/SquareAccentList"/>
    <dgm:cxn modelId="{4EE7A50C-9E86-4372-A806-BB2C7081CFF4}" type="presParOf" srcId="{8E9B8702-3A76-4F76-AEA0-F78E50DC67E1}" destId="{67BF7589-567C-49E9-BDC1-9CDCBA064891}" srcOrd="4" destOrd="0" presId="urn:microsoft.com/office/officeart/2008/layout/SquareAccentList"/>
    <dgm:cxn modelId="{56D66EC8-FFBF-4C9B-AF9A-2BBCF813AF57}" type="presParOf" srcId="{67BF7589-567C-49E9-BDC1-9CDCBA064891}" destId="{84A5D609-BBCC-4E7C-92DA-6B5D5C0E9EB1}" srcOrd="0" destOrd="0" presId="urn:microsoft.com/office/officeart/2008/layout/SquareAccentList"/>
    <dgm:cxn modelId="{4B542925-039D-4041-978A-B14A87C5F89A}" type="presParOf" srcId="{67BF7589-567C-49E9-BDC1-9CDCBA064891}" destId="{DCABAAAE-D325-4EE7-9570-904FC7EBAA5C}" srcOrd="1" destOrd="0" presId="urn:microsoft.com/office/officeart/2008/layout/SquareAccentList"/>
    <dgm:cxn modelId="{1990BABC-309F-445D-9714-47861CFAAAAE}" type="presParOf" srcId="{8E9B8702-3A76-4F76-AEA0-F78E50DC67E1}" destId="{898D5646-3EB5-4983-9D57-C7C4B6E6DA3A}" srcOrd="5" destOrd="0" presId="urn:microsoft.com/office/officeart/2008/layout/SquareAccentList"/>
    <dgm:cxn modelId="{88E85274-1D79-469F-AEAA-977F57E208C4}" type="presParOf" srcId="{898D5646-3EB5-4983-9D57-C7C4B6E6DA3A}" destId="{69F5C4F4-88BA-482D-9548-4007FAFF413B}" srcOrd="0" destOrd="0" presId="urn:microsoft.com/office/officeart/2008/layout/SquareAccentList"/>
    <dgm:cxn modelId="{BF10A4D8-DD5F-4196-B62F-93530A878A04}" type="presParOf" srcId="{898D5646-3EB5-4983-9D57-C7C4B6E6DA3A}" destId="{66B80743-1A08-4988-AF50-0C1AE18710C3}" srcOrd="1" destOrd="0" presId="urn:microsoft.com/office/officeart/2008/layout/SquareAccentList"/>
    <dgm:cxn modelId="{73DE7FB7-182D-4363-9B5E-C4515E95FC76}" type="presParOf" srcId="{310809DF-4824-46BC-89D5-40D3D2746237}" destId="{01547FFF-B867-49DB-BBD1-AE7F99724FC1}" srcOrd="2" destOrd="0" presId="urn:microsoft.com/office/officeart/2008/layout/SquareAccentList"/>
    <dgm:cxn modelId="{77194535-7CA0-4405-9673-11513F1A9B8D}" type="presParOf" srcId="{01547FFF-B867-49DB-BBD1-AE7F99724FC1}" destId="{FAEA78DC-0208-4118-AE2D-5C521F080F0C}" srcOrd="0" destOrd="0" presId="urn:microsoft.com/office/officeart/2008/layout/SquareAccentList"/>
    <dgm:cxn modelId="{9DF0B0AD-493E-47BC-910F-4C05BB7B10AE}" type="presParOf" srcId="{FAEA78DC-0208-4118-AE2D-5C521F080F0C}" destId="{2A5971CF-07F7-4A0F-8874-B5BD155190F0}" srcOrd="0" destOrd="0" presId="urn:microsoft.com/office/officeart/2008/layout/SquareAccentList"/>
    <dgm:cxn modelId="{0A77933E-302B-4808-A152-BB7B5317E165}" type="presParOf" srcId="{FAEA78DC-0208-4118-AE2D-5C521F080F0C}" destId="{CBF1A153-0874-42C7-A094-203235D56E77}" srcOrd="1" destOrd="0" presId="urn:microsoft.com/office/officeart/2008/layout/SquareAccentList"/>
    <dgm:cxn modelId="{0D9A9203-F0E0-46D0-B23D-C66F4B9EF91E}" type="presParOf" srcId="{FAEA78DC-0208-4118-AE2D-5C521F080F0C}" destId="{EA9C8AE3-4A46-4F73-83B2-30191947130A}" srcOrd="2" destOrd="0" presId="urn:microsoft.com/office/officeart/2008/layout/SquareAccentList"/>
    <dgm:cxn modelId="{9183BB44-D922-40AC-A472-7D92EB0500CC}" type="presParOf" srcId="{01547FFF-B867-49DB-BBD1-AE7F99724FC1}" destId="{1199EB5F-56A0-4292-BF29-2B7C9DEBE412}" srcOrd="1" destOrd="0" presId="urn:microsoft.com/office/officeart/2008/layout/SquareAccentList"/>
    <dgm:cxn modelId="{F7010146-0283-49D2-9C1F-7FEEA8EFCD09}" type="presParOf" srcId="{1199EB5F-56A0-4292-BF29-2B7C9DEBE412}" destId="{1295A9FA-2FF4-41D1-AF4F-BD3046820A9B}" srcOrd="0" destOrd="0" presId="urn:microsoft.com/office/officeart/2008/layout/SquareAccentList"/>
    <dgm:cxn modelId="{C42758CC-E312-4204-AE82-87FED6F25655}" type="presParOf" srcId="{1295A9FA-2FF4-41D1-AF4F-BD3046820A9B}" destId="{49E35E9B-271F-4D5C-A002-C800EC584563}" srcOrd="0" destOrd="0" presId="urn:microsoft.com/office/officeart/2008/layout/SquareAccentList"/>
    <dgm:cxn modelId="{1817A024-05D4-4934-B202-071EDF56ECA1}" type="presParOf" srcId="{1295A9FA-2FF4-41D1-AF4F-BD3046820A9B}" destId="{7967B702-1668-467D-886B-09CC3FDDB4C0}" srcOrd="1" destOrd="0" presId="urn:microsoft.com/office/officeart/2008/layout/SquareAccentList"/>
    <dgm:cxn modelId="{72940BFE-6AFA-4BA0-85FD-049702DC2C10}" type="presParOf" srcId="{1199EB5F-56A0-4292-BF29-2B7C9DEBE412}" destId="{FF61852A-04EE-49C7-A550-8CB1EDC45F7E}" srcOrd="1" destOrd="0" presId="urn:microsoft.com/office/officeart/2008/layout/SquareAccentList"/>
    <dgm:cxn modelId="{0FDCEECC-00C5-4CF0-85EF-D22CD27019DF}" type="presParOf" srcId="{FF61852A-04EE-49C7-A550-8CB1EDC45F7E}" destId="{D6C33BAB-1F88-4842-84E9-DE121CAF626F}" srcOrd="0" destOrd="0" presId="urn:microsoft.com/office/officeart/2008/layout/SquareAccentList"/>
    <dgm:cxn modelId="{68886E35-04C9-42F1-8347-163D6E2F8977}" type="presParOf" srcId="{FF61852A-04EE-49C7-A550-8CB1EDC45F7E}" destId="{512C7572-D8B6-4EAF-A997-FEBD2A0D8B00}" srcOrd="1" destOrd="0" presId="urn:microsoft.com/office/officeart/2008/layout/SquareAccentList"/>
    <dgm:cxn modelId="{2FBBB3F7-4BB6-47D7-B279-056A62A284D2}" type="presParOf" srcId="{1199EB5F-56A0-4292-BF29-2B7C9DEBE412}" destId="{00BDB91A-B7BC-4201-BE9A-8C5611AF8656}" srcOrd="2" destOrd="0" presId="urn:microsoft.com/office/officeart/2008/layout/SquareAccentList"/>
    <dgm:cxn modelId="{92A5CD96-6366-44BA-B24C-2FD9146994D4}" type="presParOf" srcId="{00BDB91A-B7BC-4201-BE9A-8C5611AF8656}" destId="{72ACD4E4-877F-49E0-B824-0C916E60ED31}" srcOrd="0" destOrd="0" presId="urn:microsoft.com/office/officeart/2008/layout/SquareAccentList"/>
    <dgm:cxn modelId="{0B7864CF-B919-4EC2-82BF-FB7609E647C1}" type="presParOf" srcId="{00BDB91A-B7BC-4201-BE9A-8C5611AF8656}" destId="{0FC86572-12D2-4685-A32F-64141BB6A9B2}" srcOrd="1" destOrd="0" presId="urn:microsoft.com/office/officeart/2008/layout/SquareAccentList"/>
    <dgm:cxn modelId="{B98975FC-9796-49BD-BE0D-9677A65F1A0F}" type="presParOf" srcId="{1199EB5F-56A0-4292-BF29-2B7C9DEBE412}" destId="{97307BA8-8668-46DA-AFD5-DCB33DE40EAE}" srcOrd="3" destOrd="0" presId="urn:microsoft.com/office/officeart/2008/layout/SquareAccentList"/>
    <dgm:cxn modelId="{D30669B7-244A-4AA6-BF43-0CB1CF3D6779}" type="presParOf" srcId="{97307BA8-8668-46DA-AFD5-DCB33DE40EAE}" destId="{291EA1D2-9F9A-4517-B40D-902EC566131B}" srcOrd="0" destOrd="0" presId="urn:microsoft.com/office/officeart/2008/layout/SquareAccentList"/>
    <dgm:cxn modelId="{9FCB364C-3759-40F5-984C-BC4039079CE4}" type="presParOf" srcId="{97307BA8-8668-46DA-AFD5-DCB33DE40EAE}" destId="{E2EB1919-15DB-4EA7-A87D-8535D452B61B}" srcOrd="1" destOrd="0" presId="urn:microsoft.com/office/officeart/2008/layout/SquareAccentList"/>
    <dgm:cxn modelId="{CD5F73C3-0DD8-4264-8E66-31ADB0766335}" type="presParOf" srcId="{310809DF-4824-46BC-89D5-40D3D2746237}" destId="{0F09820E-07C1-489A-A08A-EFA2330371C8}" srcOrd="3" destOrd="0" presId="urn:microsoft.com/office/officeart/2008/layout/SquareAccentList"/>
    <dgm:cxn modelId="{58413FE0-6B5A-4ED2-BCEF-77E76477708B}" type="presParOf" srcId="{0F09820E-07C1-489A-A08A-EFA2330371C8}" destId="{A1740242-2B81-4F83-9A7C-6ADA59FF21B4}" srcOrd="0" destOrd="0" presId="urn:microsoft.com/office/officeart/2008/layout/SquareAccentList"/>
    <dgm:cxn modelId="{1E34506B-F4C4-4CAB-AAF7-B83979AE79F8}" type="presParOf" srcId="{A1740242-2B81-4F83-9A7C-6ADA59FF21B4}" destId="{9B8097AE-9B8E-4BBC-9B64-447453EC452C}" srcOrd="0" destOrd="0" presId="urn:microsoft.com/office/officeart/2008/layout/SquareAccentList"/>
    <dgm:cxn modelId="{32880668-EECF-4653-AE58-3AD2DD53DAF3}" type="presParOf" srcId="{A1740242-2B81-4F83-9A7C-6ADA59FF21B4}" destId="{04634C79-623D-4B62-B69A-1DD7F38DA807}" srcOrd="1" destOrd="0" presId="urn:microsoft.com/office/officeart/2008/layout/SquareAccentList"/>
    <dgm:cxn modelId="{8CF76561-F182-4618-8E64-9E10EBB65E5F}" type="presParOf" srcId="{A1740242-2B81-4F83-9A7C-6ADA59FF21B4}" destId="{3DEBCD3F-1A99-412D-A8AE-866D03429181}" srcOrd="2" destOrd="0" presId="urn:microsoft.com/office/officeart/2008/layout/SquareAccentList"/>
    <dgm:cxn modelId="{4096DE79-B493-466C-9CA0-139AE6624612}" type="presParOf" srcId="{0F09820E-07C1-489A-A08A-EFA2330371C8}" destId="{3439F32C-3F74-4177-BAC3-95901D667A27}" srcOrd="1" destOrd="0" presId="urn:microsoft.com/office/officeart/2008/layout/SquareAccentList"/>
    <dgm:cxn modelId="{21158FD4-F9D8-403C-9C1B-52AD69A5CB74}" type="presParOf" srcId="{3439F32C-3F74-4177-BAC3-95901D667A27}" destId="{1E46F8FF-E292-48BF-8DDC-8393B1E3361F}" srcOrd="0" destOrd="0" presId="urn:microsoft.com/office/officeart/2008/layout/SquareAccentList"/>
    <dgm:cxn modelId="{55EBD90E-0567-4FF8-992A-E9C2125A1565}" type="presParOf" srcId="{1E46F8FF-E292-48BF-8DDC-8393B1E3361F}" destId="{8D591852-C3C4-4401-BA3E-65CDE4BCA716}" srcOrd="0" destOrd="0" presId="urn:microsoft.com/office/officeart/2008/layout/SquareAccentList"/>
    <dgm:cxn modelId="{521FC653-CCC9-445A-88B2-83091C56922E}" type="presParOf" srcId="{1E46F8FF-E292-48BF-8DDC-8393B1E3361F}" destId="{CAEB6508-EC68-4B28-BF9F-A6149369BC80}" srcOrd="1" destOrd="0" presId="urn:microsoft.com/office/officeart/2008/layout/SquareAccentList"/>
    <dgm:cxn modelId="{A086CF88-FCF4-4065-82AA-5F8851FE63B5}" type="presParOf" srcId="{3439F32C-3F74-4177-BAC3-95901D667A27}" destId="{7DFCCB03-CA2B-4A27-8BE2-827DD34D7DE7}" srcOrd="1" destOrd="0" presId="urn:microsoft.com/office/officeart/2008/layout/SquareAccentList"/>
    <dgm:cxn modelId="{8F35C6AC-A5B2-4247-B445-31C123ADAA57}" type="presParOf" srcId="{7DFCCB03-CA2B-4A27-8BE2-827DD34D7DE7}" destId="{025A6DDB-E377-49A7-A9B6-897C3BB9168B}" srcOrd="0" destOrd="0" presId="urn:microsoft.com/office/officeart/2008/layout/SquareAccentList"/>
    <dgm:cxn modelId="{FB960D29-4F91-46A0-BF92-56D5F8BBA572}" type="presParOf" srcId="{7DFCCB03-CA2B-4A27-8BE2-827DD34D7DE7}" destId="{FBEC7222-28D1-4998-94C9-DD121C9EE414}" srcOrd="1" destOrd="0" presId="urn:microsoft.com/office/officeart/2008/layout/SquareAccentList"/>
    <dgm:cxn modelId="{C6227796-C2DB-4022-ADD4-54869C3E8F3C}" type="presParOf" srcId="{3439F32C-3F74-4177-BAC3-95901D667A27}" destId="{60829B6B-CFAB-405D-9A33-5CB4CE3712ED}" srcOrd="2" destOrd="0" presId="urn:microsoft.com/office/officeart/2008/layout/SquareAccentList"/>
    <dgm:cxn modelId="{4B3752EC-96D7-4448-9B70-EDAFAC05226C}" type="presParOf" srcId="{60829B6B-CFAB-405D-9A33-5CB4CE3712ED}" destId="{A39FEBA7-8D39-4F0A-9162-2D33A71AC2E1}" srcOrd="0" destOrd="0" presId="urn:microsoft.com/office/officeart/2008/layout/SquareAccentList"/>
    <dgm:cxn modelId="{79637E0F-C747-4FCF-B0A3-EDF9E4CFA9A5}" type="presParOf" srcId="{60829B6B-CFAB-405D-9A33-5CB4CE3712ED}" destId="{4642C047-B253-4EC2-ADCE-524A41CF811F}" srcOrd="1" destOrd="0" presId="urn:microsoft.com/office/officeart/2008/layout/SquareAccentList"/>
    <dgm:cxn modelId="{43ECFE59-53F0-43D8-9CCB-CA7F8453DFD6}" type="presParOf" srcId="{3439F32C-3F74-4177-BAC3-95901D667A27}" destId="{A9951A24-1652-4D37-8E4C-A847A42550C6}" srcOrd="3" destOrd="0" presId="urn:microsoft.com/office/officeart/2008/layout/SquareAccentList"/>
    <dgm:cxn modelId="{0C3B0F8E-21B3-408F-8204-A6A383893715}" type="presParOf" srcId="{A9951A24-1652-4D37-8E4C-A847A42550C6}" destId="{4D2257A3-1A9A-4A54-8F01-776CB7496A5A}" srcOrd="0" destOrd="0" presId="urn:microsoft.com/office/officeart/2008/layout/SquareAccentList"/>
    <dgm:cxn modelId="{23A639FC-5154-4288-A8E3-33DC266F7B29}" type="presParOf" srcId="{A9951A24-1652-4D37-8E4C-A847A42550C6}" destId="{A936DCB3-20D3-4D39-82DE-41EF6D4BAEAD}" srcOrd="1" destOrd="0" presId="urn:microsoft.com/office/officeart/2008/layout/SquareAccentList"/>
    <dgm:cxn modelId="{B20EC81C-477D-4BF1-9A53-A93055DEB00F}" type="presParOf" srcId="{3439F32C-3F74-4177-BAC3-95901D667A27}" destId="{26A70D71-1D02-4047-B437-724E0826DB19}" srcOrd="4" destOrd="0" presId="urn:microsoft.com/office/officeart/2008/layout/SquareAccentList"/>
    <dgm:cxn modelId="{15158A71-4CA3-40A0-85FC-A6DA6794675F}" type="presParOf" srcId="{26A70D71-1D02-4047-B437-724E0826DB19}" destId="{ECE7D434-9206-45F6-A22B-C9392C570895}" srcOrd="0" destOrd="0" presId="urn:microsoft.com/office/officeart/2008/layout/SquareAccentList"/>
    <dgm:cxn modelId="{91EED28D-5FEF-477D-A242-736E6FD062A7}" type="presParOf" srcId="{26A70D71-1D02-4047-B437-724E0826DB19}" destId="{741F126B-8DC4-43A2-AA17-7FAB9EA20C64}" srcOrd="1" destOrd="0" presId="urn:microsoft.com/office/officeart/2008/layout/SquareAccentList"/>
    <dgm:cxn modelId="{F8A42B71-827E-431E-8DFA-A4DABE36303B}" type="presParOf" srcId="{3439F32C-3F74-4177-BAC3-95901D667A27}" destId="{E83D7942-7DC8-478A-A833-86508EE8F982}" srcOrd="5" destOrd="0" presId="urn:microsoft.com/office/officeart/2008/layout/SquareAccentList"/>
    <dgm:cxn modelId="{F7A18A8A-007D-4135-9128-D884E84C30FD}" type="presParOf" srcId="{E83D7942-7DC8-478A-A833-86508EE8F982}" destId="{DE5022F0-E5C8-4EEA-AFAA-90486ED7C34F}" srcOrd="0" destOrd="0" presId="urn:microsoft.com/office/officeart/2008/layout/SquareAccentList"/>
    <dgm:cxn modelId="{5D5B55FC-00BE-4204-9B6A-6AC6EA8348B8}" type="presParOf" srcId="{E83D7942-7DC8-478A-A833-86508EE8F982}" destId="{AB9C41AA-140C-42DF-A21C-440CD10CC886}" srcOrd="1" destOrd="0" presId="urn:microsoft.com/office/officeart/2008/layout/SquareAccentList"/>
    <dgm:cxn modelId="{120FEDD6-C495-4D47-83A3-89B02BF85351}" type="presParOf" srcId="{3439F32C-3F74-4177-BAC3-95901D667A27}" destId="{9789748C-4E33-4E51-A3DF-AE2131DC207E}" srcOrd="6" destOrd="0" presId="urn:microsoft.com/office/officeart/2008/layout/SquareAccentList"/>
    <dgm:cxn modelId="{0F76E42E-35D4-4662-93C2-0E954FA642CD}" type="presParOf" srcId="{9789748C-4E33-4E51-A3DF-AE2131DC207E}" destId="{4A7638FE-9A17-4E43-9892-6A082F3BB0B3}" srcOrd="0" destOrd="0" presId="urn:microsoft.com/office/officeart/2008/layout/SquareAccentList"/>
    <dgm:cxn modelId="{79887005-F76B-4A57-B738-243333BD019C}" type="presParOf" srcId="{9789748C-4E33-4E51-A3DF-AE2131DC207E}" destId="{E80E936F-E0CE-4B84-B54A-0B2DE1508467}"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9D1C8-919C-4D25-9BB8-284BBE09CEDA}">
      <dsp:nvSpPr>
        <dsp:cNvPr id="0" name=""/>
        <dsp:cNvSpPr/>
      </dsp:nvSpPr>
      <dsp:spPr>
        <a:xfrm>
          <a:off x="5384" y="480980"/>
          <a:ext cx="2562524" cy="1765579"/>
        </a:xfrm>
        <a:prstGeom prst="roundRect">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l="-2000" r="-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4B46A2-C6C1-4F3D-892D-F81DB3A8027C}">
      <dsp:nvSpPr>
        <dsp:cNvPr id="0" name=""/>
        <dsp:cNvSpPr/>
      </dsp:nvSpPr>
      <dsp:spPr>
        <a:xfrm>
          <a:off x="5384" y="2246560"/>
          <a:ext cx="2562524" cy="950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lvl="0" algn="ctr" defTabSz="1333500">
            <a:lnSpc>
              <a:spcPct val="90000"/>
            </a:lnSpc>
            <a:spcBef>
              <a:spcPct val="0"/>
            </a:spcBef>
            <a:spcAft>
              <a:spcPct val="35000"/>
            </a:spcAft>
          </a:pPr>
          <a:r>
            <a:rPr lang="nb-NO" sz="3000" u="none" kern="1200" dirty="0">
              <a:latin typeface="Berlin Sans FB" panose="020E0602020502020306" pitchFamily="34" charset="0"/>
            </a:rPr>
            <a:t>Butikken</a:t>
          </a:r>
        </a:p>
      </dsp:txBody>
      <dsp:txXfrm>
        <a:off x="5384" y="2246560"/>
        <a:ext cx="2562524" cy="950696"/>
      </dsp:txXfrm>
    </dsp:sp>
    <dsp:sp modelId="{D57E2E3C-C370-4EDD-B7B7-4BC17F697F2F}">
      <dsp:nvSpPr>
        <dsp:cNvPr id="0" name=""/>
        <dsp:cNvSpPr/>
      </dsp:nvSpPr>
      <dsp:spPr>
        <a:xfrm>
          <a:off x="2824269" y="480980"/>
          <a:ext cx="2562524" cy="1765579"/>
        </a:xfrm>
        <a:prstGeom prst="roundRect">
          <a:avLst/>
        </a:prstGeom>
        <a:blipFill>
          <a:blip xmlns:r="http://schemas.openxmlformats.org/officeDocument/2006/relationships" r:embed="rId2" cstate="hqprint">
            <a:extLst>
              <a:ext uri="{28A0092B-C50C-407E-A947-70E740481C1C}">
                <a14:useLocalDpi xmlns:a14="http://schemas.microsoft.com/office/drawing/2010/main" val="0"/>
              </a:ext>
            </a:extLst>
          </a:blip>
          <a:srcRect/>
          <a:stretch>
            <a:fillRect t="-2000" b="-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EB7884-BB10-404A-851C-9B386C161181}">
      <dsp:nvSpPr>
        <dsp:cNvPr id="0" name=""/>
        <dsp:cNvSpPr/>
      </dsp:nvSpPr>
      <dsp:spPr>
        <a:xfrm>
          <a:off x="2824269" y="2246560"/>
          <a:ext cx="2562524" cy="950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lvl="0" algn="ctr" defTabSz="1333500">
            <a:lnSpc>
              <a:spcPct val="90000"/>
            </a:lnSpc>
            <a:spcBef>
              <a:spcPct val="0"/>
            </a:spcBef>
            <a:spcAft>
              <a:spcPct val="35000"/>
            </a:spcAft>
          </a:pPr>
          <a:r>
            <a:rPr lang="nb-NO" sz="3000" b="0" u="sng" kern="1200" dirty="0">
              <a:latin typeface="Berlin Sans FB" panose="020E0602020502020306" pitchFamily="34" charset="0"/>
            </a:rPr>
            <a:t>Hjemme</a:t>
          </a:r>
        </a:p>
      </dsp:txBody>
      <dsp:txXfrm>
        <a:off x="2824269" y="2246560"/>
        <a:ext cx="2562524" cy="950696"/>
      </dsp:txXfrm>
    </dsp:sp>
    <dsp:sp modelId="{48F0A398-3C2A-4FB9-B5F3-8D53B86A14D5}">
      <dsp:nvSpPr>
        <dsp:cNvPr id="0" name=""/>
        <dsp:cNvSpPr/>
      </dsp:nvSpPr>
      <dsp:spPr>
        <a:xfrm>
          <a:off x="5643155" y="480980"/>
          <a:ext cx="2562524" cy="1765579"/>
        </a:xfrm>
        <a:prstGeom prst="roundRect">
          <a:avLst/>
        </a:prstGeom>
        <a:blipFill>
          <a:blip xmlns:r="http://schemas.openxmlformats.org/officeDocument/2006/relationships" r:embed="rId3" cstate="hqprint">
            <a:extLst>
              <a:ext uri="{28A0092B-C50C-407E-A947-70E740481C1C}">
                <a14:useLocalDpi xmlns:a14="http://schemas.microsoft.com/office/drawing/2010/main" val="0"/>
              </a:ext>
            </a:extLst>
          </a:blip>
          <a:srcRect/>
          <a:stretch>
            <a:fillRect l="-2000" r="-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870242-E533-4CC3-9E2C-AA34606284E1}">
      <dsp:nvSpPr>
        <dsp:cNvPr id="0" name=""/>
        <dsp:cNvSpPr/>
      </dsp:nvSpPr>
      <dsp:spPr>
        <a:xfrm>
          <a:off x="5643155" y="2246560"/>
          <a:ext cx="2562524" cy="950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lvl="0" algn="ctr" defTabSz="1333500">
            <a:lnSpc>
              <a:spcPct val="90000"/>
            </a:lnSpc>
            <a:spcBef>
              <a:spcPct val="0"/>
            </a:spcBef>
            <a:spcAft>
              <a:spcPct val="35000"/>
            </a:spcAft>
          </a:pPr>
          <a:r>
            <a:rPr lang="nb-NO" sz="3000" kern="1200" dirty="0">
              <a:latin typeface="Berlin Sans FB" panose="020E0602020502020306" pitchFamily="34" charset="0"/>
            </a:rPr>
            <a:t>Matlaging</a:t>
          </a:r>
        </a:p>
      </dsp:txBody>
      <dsp:txXfrm>
        <a:off x="5643155" y="2246560"/>
        <a:ext cx="2562524" cy="950696"/>
      </dsp:txXfrm>
    </dsp:sp>
    <dsp:sp modelId="{103BAE78-2E87-45F7-A557-2F967052D612}">
      <dsp:nvSpPr>
        <dsp:cNvPr id="0" name=""/>
        <dsp:cNvSpPr/>
      </dsp:nvSpPr>
      <dsp:spPr>
        <a:xfrm>
          <a:off x="8462040" y="480980"/>
          <a:ext cx="2562524" cy="1765579"/>
        </a:xfrm>
        <a:prstGeom prst="roundRect">
          <a:avLst/>
        </a:prstGeom>
        <a:blipFill>
          <a:blip xmlns:r="http://schemas.openxmlformats.org/officeDocument/2006/relationships" r:embed="rId4" cstate="hqprint">
            <a:extLst>
              <a:ext uri="{28A0092B-C50C-407E-A947-70E740481C1C}">
                <a14:useLocalDpi xmlns:a14="http://schemas.microsoft.com/office/drawing/2010/main" val="0"/>
              </a:ext>
            </a:extLst>
          </a:blip>
          <a:srcRect/>
          <a:stretch>
            <a:fillRect l="-2000" r="-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4851A9-F965-4548-A239-6FE71154BEC7}">
      <dsp:nvSpPr>
        <dsp:cNvPr id="0" name=""/>
        <dsp:cNvSpPr/>
      </dsp:nvSpPr>
      <dsp:spPr>
        <a:xfrm>
          <a:off x="8462040" y="2246560"/>
          <a:ext cx="2562524" cy="950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lvl="0" algn="ctr" defTabSz="1333500">
            <a:lnSpc>
              <a:spcPct val="90000"/>
            </a:lnSpc>
            <a:spcBef>
              <a:spcPct val="0"/>
            </a:spcBef>
            <a:spcAft>
              <a:spcPct val="35000"/>
            </a:spcAft>
          </a:pPr>
          <a:r>
            <a:rPr lang="nb-NO" sz="3000" kern="1200" dirty="0">
              <a:latin typeface="Berlin Sans FB" panose="020E0602020502020306" pitchFamily="34" charset="0"/>
            </a:rPr>
            <a:t>Helseeffekter</a:t>
          </a:r>
        </a:p>
      </dsp:txBody>
      <dsp:txXfrm>
        <a:off x="8462040" y="2246560"/>
        <a:ext cx="2562524" cy="950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BD3E7-52AD-4F39-90B9-E643656DEAAB}">
      <dsp:nvSpPr>
        <dsp:cNvPr id="0" name=""/>
        <dsp:cNvSpPr/>
      </dsp:nvSpPr>
      <dsp:spPr>
        <a:xfrm>
          <a:off x="3282" y="561361"/>
          <a:ext cx="2656156" cy="312489"/>
        </a:xfrm>
        <a:prstGeom prst="rect">
          <a:avLst/>
        </a:prstGeom>
        <a:gradFill rotWithShape="0">
          <a:gsLst>
            <a:gs pos="0">
              <a:schemeClr val="accent1">
                <a:shade val="50000"/>
                <a:hueOff val="0"/>
                <a:satOff val="0"/>
                <a:lumOff val="0"/>
                <a:alphaOff val="0"/>
                <a:tint val="98000"/>
                <a:lumMod val="110000"/>
              </a:schemeClr>
            </a:gs>
            <a:gs pos="84000">
              <a:schemeClr val="accent1">
                <a:shade val="50000"/>
                <a:hueOff val="0"/>
                <a:satOff val="0"/>
                <a:lumOff val="0"/>
                <a:alphaOff val="0"/>
                <a:shade val="90000"/>
                <a:lumMod val="88000"/>
              </a:schemeClr>
            </a:gs>
          </a:gsLst>
          <a:lin ang="5400000" scaled="0"/>
        </a:gradFill>
        <a:ln w="12700" cap="rnd" cmpd="sng" algn="ctr">
          <a:solidFill>
            <a:schemeClr val="accent1">
              <a:shade val="5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0EEC33D8-A933-4B7B-B47D-3F403E96D9D4}">
      <dsp:nvSpPr>
        <dsp:cNvPr id="0" name=""/>
        <dsp:cNvSpPr/>
      </dsp:nvSpPr>
      <dsp:spPr>
        <a:xfrm>
          <a:off x="3282" y="678719"/>
          <a:ext cx="195130" cy="195130"/>
        </a:xfrm>
        <a:prstGeom prst="rect">
          <a:avLst/>
        </a:prstGeom>
        <a:solidFill>
          <a:schemeClr val="lt1">
            <a:alpha val="90000"/>
            <a:hueOff val="0"/>
            <a:satOff val="0"/>
            <a:lumOff val="0"/>
            <a:alphaOff val="0"/>
          </a:schemeClr>
        </a:solidFill>
        <a:ln w="12700" cap="rnd" cmpd="sng" algn="ctr">
          <a:solidFill>
            <a:schemeClr val="accent1">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38F2D8-3BC7-4B07-887C-52C7D8FBE004}">
      <dsp:nvSpPr>
        <dsp:cNvPr id="0" name=""/>
        <dsp:cNvSpPr/>
      </dsp:nvSpPr>
      <dsp:spPr>
        <a:xfrm>
          <a:off x="3282" y="0"/>
          <a:ext cx="2656156" cy="561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nb-NO" sz="2400" kern="1200" dirty="0"/>
            <a:t>Kjøkkenredskaper</a:t>
          </a:r>
        </a:p>
      </dsp:txBody>
      <dsp:txXfrm>
        <a:off x="3282" y="0"/>
        <a:ext cx="2656156" cy="561361"/>
      </dsp:txXfrm>
    </dsp:sp>
    <dsp:sp modelId="{92BDCFEF-7845-4C85-84EB-2C7E7FCD5CD7}">
      <dsp:nvSpPr>
        <dsp:cNvPr id="0" name=""/>
        <dsp:cNvSpPr/>
      </dsp:nvSpPr>
      <dsp:spPr>
        <a:xfrm>
          <a:off x="3282" y="1133564"/>
          <a:ext cx="195126" cy="195126"/>
        </a:xfrm>
        <a:prstGeom prst="rect">
          <a:avLst/>
        </a:prstGeom>
        <a:solidFill>
          <a:schemeClr val="lt1">
            <a:hueOff val="0"/>
            <a:satOff val="0"/>
            <a:lumOff val="0"/>
            <a:alphaOff val="0"/>
          </a:schemeClr>
        </a:solidFill>
        <a:ln w="12700" cap="rnd" cmpd="sng" algn="ctr">
          <a:solidFill>
            <a:schemeClr val="accent1">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C956CF4-C86D-428F-ADEC-94A0551F69B7}">
      <dsp:nvSpPr>
        <dsp:cNvPr id="0" name=""/>
        <dsp:cNvSpPr/>
      </dsp:nvSpPr>
      <dsp:spPr>
        <a:xfrm>
          <a:off x="189213" y="1003707"/>
          <a:ext cx="2470225" cy="45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nb-NO" sz="1600" kern="1200" dirty="0"/>
            <a:t>Liten kjøkkenkniv</a:t>
          </a:r>
        </a:p>
      </dsp:txBody>
      <dsp:txXfrm>
        <a:off x="189213" y="1003707"/>
        <a:ext cx="2470225" cy="454839"/>
      </dsp:txXfrm>
    </dsp:sp>
    <dsp:sp modelId="{9BC1F10B-7D97-4C1F-A2A8-BA50AA8035F8}">
      <dsp:nvSpPr>
        <dsp:cNvPr id="0" name=""/>
        <dsp:cNvSpPr/>
      </dsp:nvSpPr>
      <dsp:spPr>
        <a:xfrm>
          <a:off x="3282" y="1588403"/>
          <a:ext cx="195126" cy="195126"/>
        </a:xfrm>
        <a:prstGeom prst="rect">
          <a:avLst/>
        </a:prstGeom>
        <a:solidFill>
          <a:schemeClr val="lt1">
            <a:hueOff val="0"/>
            <a:satOff val="0"/>
            <a:lumOff val="0"/>
            <a:alphaOff val="0"/>
          </a:schemeClr>
        </a:solidFill>
        <a:ln w="12700" cap="rnd" cmpd="sng" algn="ctr">
          <a:solidFill>
            <a:schemeClr val="accent1">
              <a:shade val="50000"/>
              <a:hueOff val="30185"/>
              <a:satOff val="-2339"/>
              <a:lumOff val="4055"/>
              <a:alphaOff val="0"/>
            </a:schemeClr>
          </a:solidFill>
          <a:prstDash val="solid"/>
        </a:ln>
        <a:effectLst/>
      </dsp:spPr>
      <dsp:style>
        <a:lnRef idx="1">
          <a:scrgbClr r="0" g="0" b="0"/>
        </a:lnRef>
        <a:fillRef idx="1">
          <a:scrgbClr r="0" g="0" b="0"/>
        </a:fillRef>
        <a:effectRef idx="0">
          <a:scrgbClr r="0" g="0" b="0"/>
        </a:effectRef>
        <a:fontRef idx="minor"/>
      </dsp:style>
    </dsp:sp>
    <dsp:sp modelId="{A2211D73-E425-432B-BD09-7E50EBEEC3BC}">
      <dsp:nvSpPr>
        <dsp:cNvPr id="0" name=""/>
        <dsp:cNvSpPr/>
      </dsp:nvSpPr>
      <dsp:spPr>
        <a:xfrm>
          <a:off x="189213" y="1458546"/>
          <a:ext cx="2470225" cy="45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nb-NO" sz="1600" kern="1200" dirty="0"/>
            <a:t>Stor kjøkkenkniv</a:t>
          </a:r>
        </a:p>
      </dsp:txBody>
      <dsp:txXfrm>
        <a:off x="189213" y="1458546"/>
        <a:ext cx="2470225" cy="454839"/>
      </dsp:txXfrm>
    </dsp:sp>
    <dsp:sp modelId="{F08E8F0B-CE90-4BE2-82F9-2DBD5B9E4FE8}">
      <dsp:nvSpPr>
        <dsp:cNvPr id="0" name=""/>
        <dsp:cNvSpPr/>
      </dsp:nvSpPr>
      <dsp:spPr>
        <a:xfrm>
          <a:off x="3282" y="2043242"/>
          <a:ext cx="195126" cy="195126"/>
        </a:xfrm>
        <a:prstGeom prst="rect">
          <a:avLst/>
        </a:prstGeom>
        <a:solidFill>
          <a:schemeClr val="lt1">
            <a:hueOff val="0"/>
            <a:satOff val="0"/>
            <a:lumOff val="0"/>
            <a:alphaOff val="0"/>
          </a:schemeClr>
        </a:solidFill>
        <a:ln w="12700" cap="rnd" cmpd="sng" algn="ctr">
          <a:solidFill>
            <a:schemeClr val="accent1">
              <a:shade val="50000"/>
              <a:hueOff val="60370"/>
              <a:satOff val="-4678"/>
              <a:lumOff val="8111"/>
              <a:alphaOff val="0"/>
            </a:schemeClr>
          </a:solidFill>
          <a:prstDash val="solid"/>
        </a:ln>
        <a:effectLst/>
      </dsp:spPr>
      <dsp:style>
        <a:lnRef idx="1">
          <a:scrgbClr r="0" g="0" b="0"/>
        </a:lnRef>
        <a:fillRef idx="1">
          <a:scrgbClr r="0" g="0" b="0"/>
        </a:fillRef>
        <a:effectRef idx="0">
          <a:scrgbClr r="0" g="0" b="0"/>
        </a:effectRef>
        <a:fontRef idx="minor"/>
      </dsp:style>
    </dsp:sp>
    <dsp:sp modelId="{225F0960-40D0-40AE-9878-26F83068FD77}">
      <dsp:nvSpPr>
        <dsp:cNvPr id="0" name=""/>
        <dsp:cNvSpPr/>
      </dsp:nvSpPr>
      <dsp:spPr>
        <a:xfrm>
          <a:off x="189213" y="1913386"/>
          <a:ext cx="2470225" cy="45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nb-NO" sz="1600" kern="1200" dirty="0"/>
            <a:t>Stekespade</a:t>
          </a:r>
        </a:p>
      </dsp:txBody>
      <dsp:txXfrm>
        <a:off x="189213" y="1913386"/>
        <a:ext cx="2470225" cy="454839"/>
      </dsp:txXfrm>
    </dsp:sp>
    <dsp:sp modelId="{29C192B9-EC10-4F15-BE54-E0145BC45D28}">
      <dsp:nvSpPr>
        <dsp:cNvPr id="0" name=""/>
        <dsp:cNvSpPr/>
      </dsp:nvSpPr>
      <dsp:spPr>
        <a:xfrm>
          <a:off x="3282" y="2498082"/>
          <a:ext cx="195126" cy="195126"/>
        </a:xfrm>
        <a:prstGeom prst="rect">
          <a:avLst/>
        </a:prstGeom>
        <a:solidFill>
          <a:schemeClr val="lt1">
            <a:hueOff val="0"/>
            <a:satOff val="0"/>
            <a:lumOff val="0"/>
            <a:alphaOff val="0"/>
          </a:schemeClr>
        </a:solidFill>
        <a:ln w="12700" cap="rnd" cmpd="sng" algn="ctr">
          <a:solidFill>
            <a:schemeClr val="accent1">
              <a:shade val="50000"/>
              <a:hueOff val="90555"/>
              <a:satOff val="-7018"/>
              <a:lumOff val="12166"/>
              <a:alphaOff val="0"/>
            </a:schemeClr>
          </a:solidFill>
          <a:prstDash val="solid"/>
        </a:ln>
        <a:effectLst/>
      </dsp:spPr>
      <dsp:style>
        <a:lnRef idx="1">
          <a:scrgbClr r="0" g="0" b="0"/>
        </a:lnRef>
        <a:fillRef idx="1">
          <a:scrgbClr r="0" g="0" b="0"/>
        </a:fillRef>
        <a:effectRef idx="0">
          <a:scrgbClr r="0" g="0" b="0"/>
        </a:effectRef>
        <a:fontRef idx="minor"/>
      </dsp:style>
    </dsp:sp>
    <dsp:sp modelId="{32A1420C-3514-4DC9-80B3-4126323B88B5}">
      <dsp:nvSpPr>
        <dsp:cNvPr id="0" name=""/>
        <dsp:cNvSpPr/>
      </dsp:nvSpPr>
      <dsp:spPr>
        <a:xfrm>
          <a:off x="189213" y="2368225"/>
          <a:ext cx="2470225" cy="45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nb-NO" sz="1600" kern="1200" dirty="0"/>
            <a:t>Sleiv</a:t>
          </a:r>
        </a:p>
      </dsp:txBody>
      <dsp:txXfrm>
        <a:off x="189213" y="2368225"/>
        <a:ext cx="2470225" cy="454839"/>
      </dsp:txXfrm>
    </dsp:sp>
    <dsp:sp modelId="{DF6FBCBE-5C8B-456B-9A1E-9B18F2B9CBCC}">
      <dsp:nvSpPr>
        <dsp:cNvPr id="0" name=""/>
        <dsp:cNvSpPr/>
      </dsp:nvSpPr>
      <dsp:spPr>
        <a:xfrm>
          <a:off x="3282" y="2952921"/>
          <a:ext cx="195126" cy="195126"/>
        </a:xfrm>
        <a:prstGeom prst="rect">
          <a:avLst/>
        </a:prstGeom>
        <a:solidFill>
          <a:schemeClr val="lt1">
            <a:hueOff val="0"/>
            <a:satOff val="0"/>
            <a:lumOff val="0"/>
            <a:alphaOff val="0"/>
          </a:schemeClr>
        </a:solidFill>
        <a:ln w="12700" cap="rnd" cmpd="sng" algn="ctr">
          <a:solidFill>
            <a:schemeClr val="accent1">
              <a:shade val="50000"/>
              <a:hueOff val="120739"/>
              <a:satOff val="-9357"/>
              <a:lumOff val="16222"/>
              <a:alphaOff val="0"/>
            </a:schemeClr>
          </a:solidFill>
          <a:prstDash val="solid"/>
        </a:ln>
        <a:effectLst/>
      </dsp:spPr>
      <dsp:style>
        <a:lnRef idx="1">
          <a:scrgbClr r="0" g="0" b="0"/>
        </a:lnRef>
        <a:fillRef idx="1">
          <a:scrgbClr r="0" g="0" b="0"/>
        </a:fillRef>
        <a:effectRef idx="0">
          <a:scrgbClr r="0" g="0" b="0"/>
        </a:effectRef>
        <a:fontRef idx="minor"/>
      </dsp:style>
    </dsp:sp>
    <dsp:sp modelId="{AB4F514E-60D6-4BE5-AC65-19C7B1E90DF8}">
      <dsp:nvSpPr>
        <dsp:cNvPr id="0" name=""/>
        <dsp:cNvSpPr/>
      </dsp:nvSpPr>
      <dsp:spPr>
        <a:xfrm>
          <a:off x="189213" y="2823064"/>
          <a:ext cx="2470225" cy="45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nb-NO" sz="1600" kern="1200" dirty="0"/>
            <a:t>Visp</a:t>
          </a:r>
        </a:p>
      </dsp:txBody>
      <dsp:txXfrm>
        <a:off x="189213" y="2823064"/>
        <a:ext cx="2470225" cy="454839"/>
      </dsp:txXfrm>
    </dsp:sp>
    <dsp:sp modelId="{51C2906C-76C6-4897-8010-89B8296B7F51}">
      <dsp:nvSpPr>
        <dsp:cNvPr id="0" name=""/>
        <dsp:cNvSpPr/>
      </dsp:nvSpPr>
      <dsp:spPr>
        <a:xfrm>
          <a:off x="3282" y="3407760"/>
          <a:ext cx="195126" cy="195126"/>
        </a:xfrm>
        <a:prstGeom prst="rect">
          <a:avLst/>
        </a:prstGeom>
        <a:solidFill>
          <a:schemeClr val="lt1">
            <a:hueOff val="0"/>
            <a:satOff val="0"/>
            <a:lumOff val="0"/>
            <a:alphaOff val="0"/>
          </a:schemeClr>
        </a:solidFill>
        <a:ln w="12700" cap="rnd" cmpd="sng" algn="ctr">
          <a:solidFill>
            <a:schemeClr val="accent1">
              <a:shade val="50000"/>
              <a:hueOff val="150924"/>
              <a:satOff val="-11696"/>
              <a:lumOff val="20277"/>
              <a:alphaOff val="0"/>
            </a:schemeClr>
          </a:solidFill>
          <a:prstDash val="solid"/>
        </a:ln>
        <a:effectLst/>
      </dsp:spPr>
      <dsp:style>
        <a:lnRef idx="1">
          <a:scrgbClr r="0" g="0" b="0"/>
        </a:lnRef>
        <a:fillRef idx="1">
          <a:scrgbClr r="0" g="0" b="0"/>
        </a:fillRef>
        <a:effectRef idx="0">
          <a:scrgbClr r="0" g="0" b="0"/>
        </a:effectRef>
        <a:fontRef idx="minor"/>
      </dsp:style>
    </dsp:sp>
    <dsp:sp modelId="{1E45A62C-A1C4-4978-A51C-740E35D98F57}">
      <dsp:nvSpPr>
        <dsp:cNvPr id="0" name=""/>
        <dsp:cNvSpPr/>
      </dsp:nvSpPr>
      <dsp:spPr>
        <a:xfrm>
          <a:off x="189213" y="3277904"/>
          <a:ext cx="2470225" cy="45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nb-NO" sz="1600" kern="1200" dirty="0"/>
            <a:t>Slikkepott</a:t>
          </a:r>
        </a:p>
      </dsp:txBody>
      <dsp:txXfrm>
        <a:off x="189213" y="3277904"/>
        <a:ext cx="2470225" cy="454839"/>
      </dsp:txXfrm>
    </dsp:sp>
    <dsp:sp modelId="{35DA8BE3-5439-4AC1-B984-8A217CE406B0}">
      <dsp:nvSpPr>
        <dsp:cNvPr id="0" name=""/>
        <dsp:cNvSpPr/>
      </dsp:nvSpPr>
      <dsp:spPr>
        <a:xfrm>
          <a:off x="2792247" y="561361"/>
          <a:ext cx="2656156" cy="312489"/>
        </a:xfrm>
        <a:prstGeom prst="rect">
          <a:avLst/>
        </a:prstGeom>
        <a:gradFill rotWithShape="0">
          <a:gsLst>
            <a:gs pos="0">
              <a:schemeClr val="accent1">
                <a:shade val="50000"/>
                <a:hueOff val="173563"/>
                <a:satOff val="-13451"/>
                <a:lumOff val="23319"/>
                <a:alphaOff val="0"/>
                <a:tint val="98000"/>
                <a:lumMod val="110000"/>
              </a:schemeClr>
            </a:gs>
            <a:gs pos="84000">
              <a:schemeClr val="accent1">
                <a:shade val="50000"/>
                <a:hueOff val="173563"/>
                <a:satOff val="-13451"/>
                <a:lumOff val="23319"/>
                <a:alphaOff val="0"/>
                <a:shade val="90000"/>
                <a:lumMod val="88000"/>
              </a:schemeClr>
            </a:gs>
          </a:gsLst>
          <a:lin ang="5400000" scaled="0"/>
        </a:gradFill>
        <a:ln w="12700" cap="rnd" cmpd="sng" algn="ctr">
          <a:solidFill>
            <a:schemeClr val="accent1">
              <a:shade val="50000"/>
              <a:hueOff val="173563"/>
              <a:satOff val="-13451"/>
              <a:lumOff val="23319"/>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136272DA-7B2A-4925-8148-614454B17B84}">
      <dsp:nvSpPr>
        <dsp:cNvPr id="0" name=""/>
        <dsp:cNvSpPr/>
      </dsp:nvSpPr>
      <dsp:spPr>
        <a:xfrm>
          <a:off x="2792247" y="678719"/>
          <a:ext cx="195130" cy="195130"/>
        </a:xfrm>
        <a:prstGeom prst="rect">
          <a:avLst/>
        </a:prstGeom>
        <a:solidFill>
          <a:schemeClr val="lt1">
            <a:alpha val="90000"/>
            <a:hueOff val="0"/>
            <a:satOff val="0"/>
            <a:lumOff val="0"/>
            <a:alphaOff val="0"/>
          </a:schemeClr>
        </a:solidFill>
        <a:ln w="12700" cap="rnd" cmpd="sng" algn="ctr">
          <a:solidFill>
            <a:schemeClr val="accent1">
              <a:shade val="50000"/>
              <a:hueOff val="173563"/>
              <a:satOff val="-13451"/>
              <a:lumOff val="23319"/>
              <a:alphaOff val="0"/>
            </a:schemeClr>
          </a:solidFill>
          <a:prstDash val="solid"/>
        </a:ln>
        <a:effectLst/>
      </dsp:spPr>
      <dsp:style>
        <a:lnRef idx="1">
          <a:scrgbClr r="0" g="0" b="0"/>
        </a:lnRef>
        <a:fillRef idx="1">
          <a:scrgbClr r="0" g="0" b="0"/>
        </a:fillRef>
        <a:effectRef idx="0">
          <a:scrgbClr r="0" g="0" b="0"/>
        </a:effectRef>
        <a:fontRef idx="minor"/>
      </dsp:style>
    </dsp:sp>
    <dsp:sp modelId="{73B4A897-3501-4276-A0F7-5E08E678D9BC}">
      <dsp:nvSpPr>
        <dsp:cNvPr id="0" name=""/>
        <dsp:cNvSpPr/>
      </dsp:nvSpPr>
      <dsp:spPr>
        <a:xfrm>
          <a:off x="2792247" y="0"/>
          <a:ext cx="2656156" cy="561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nb-NO" sz="2400" kern="1200" dirty="0"/>
            <a:t>Varmebehandling</a:t>
          </a:r>
        </a:p>
      </dsp:txBody>
      <dsp:txXfrm>
        <a:off x="2792247" y="0"/>
        <a:ext cx="2656156" cy="561361"/>
      </dsp:txXfrm>
    </dsp:sp>
    <dsp:sp modelId="{86E064B9-1F68-48DA-99A2-3F3AFEE268D4}">
      <dsp:nvSpPr>
        <dsp:cNvPr id="0" name=""/>
        <dsp:cNvSpPr/>
      </dsp:nvSpPr>
      <dsp:spPr>
        <a:xfrm>
          <a:off x="2792247" y="1133564"/>
          <a:ext cx="195126" cy="195126"/>
        </a:xfrm>
        <a:prstGeom prst="rect">
          <a:avLst/>
        </a:prstGeom>
        <a:solidFill>
          <a:schemeClr val="lt1">
            <a:hueOff val="0"/>
            <a:satOff val="0"/>
            <a:lumOff val="0"/>
            <a:alphaOff val="0"/>
          </a:schemeClr>
        </a:solidFill>
        <a:ln w="12700" cap="rnd" cmpd="sng" algn="ctr">
          <a:solidFill>
            <a:schemeClr val="accent1">
              <a:shade val="50000"/>
              <a:hueOff val="181109"/>
              <a:satOff val="-14035"/>
              <a:lumOff val="24333"/>
              <a:alphaOff val="0"/>
            </a:schemeClr>
          </a:solidFill>
          <a:prstDash val="solid"/>
        </a:ln>
        <a:effectLst/>
      </dsp:spPr>
      <dsp:style>
        <a:lnRef idx="1">
          <a:scrgbClr r="0" g="0" b="0"/>
        </a:lnRef>
        <a:fillRef idx="1">
          <a:scrgbClr r="0" g="0" b="0"/>
        </a:fillRef>
        <a:effectRef idx="0">
          <a:scrgbClr r="0" g="0" b="0"/>
        </a:effectRef>
        <a:fontRef idx="minor"/>
      </dsp:style>
    </dsp:sp>
    <dsp:sp modelId="{0C9DADC6-99C8-4AAE-81D9-524654A7AFC7}">
      <dsp:nvSpPr>
        <dsp:cNvPr id="0" name=""/>
        <dsp:cNvSpPr/>
      </dsp:nvSpPr>
      <dsp:spPr>
        <a:xfrm>
          <a:off x="2978178" y="1003707"/>
          <a:ext cx="2470225" cy="45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nb-NO" sz="1600" kern="1200" dirty="0"/>
            <a:t>Stekepanne</a:t>
          </a:r>
        </a:p>
      </dsp:txBody>
      <dsp:txXfrm>
        <a:off x="2978178" y="1003707"/>
        <a:ext cx="2470225" cy="454839"/>
      </dsp:txXfrm>
    </dsp:sp>
    <dsp:sp modelId="{77925C53-E1D3-4674-AAD3-4CB50D7F5A57}">
      <dsp:nvSpPr>
        <dsp:cNvPr id="0" name=""/>
        <dsp:cNvSpPr/>
      </dsp:nvSpPr>
      <dsp:spPr>
        <a:xfrm>
          <a:off x="2792247" y="1588403"/>
          <a:ext cx="195126" cy="195126"/>
        </a:xfrm>
        <a:prstGeom prst="rect">
          <a:avLst/>
        </a:prstGeom>
        <a:solidFill>
          <a:schemeClr val="lt1">
            <a:hueOff val="0"/>
            <a:satOff val="0"/>
            <a:lumOff val="0"/>
            <a:alphaOff val="0"/>
          </a:schemeClr>
        </a:solidFill>
        <a:ln w="12700" cap="rnd" cmpd="sng" algn="ctr">
          <a:solidFill>
            <a:schemeClr val="accent1">
              <a:shade val="50000"/>
              <a:hueOff val="211294"/>
              <a:satOff val="-16375"/>
              <a:lumOff val="28388"/>
              <a:alphaOff val="0"/>
            </a:schemeClr>
          </a:solidFill>
          <a:prstDash val="solid"/>
        </a:ln>
        <a:effectLst/>
      </dsp:spPr>
      <dsp:style>
        <a:lnRef idx="1">
          <a:scrgbClr r="0" g="0" b="0"/>
        </a:lnRef>
        <a:fillRef idx="1">
          <a:scrgbClr r="0" g="0" b="0"/>
        </a:fillRef>
        <a:effectRef idx="0">
          <a:scrgbClr r="0" g="0" b="0"/>
        </a:effectRef>
        <a:fontRef idx="minor"/>
      </dsp:style>
    </dsp:sp>
    <dsp:sp modelId="{A355BDC8-2592-464B-8DB3-9571F7D3757F}">
      <dsp:nvSpPr>
        <dsp:cNvPr id="0" name=""/>
        <dsp:cNvSpPr/>
      </dsp:nvSpPr>
      <dsp:spPr>
        <a:xfrm>
          <a:off x="2978178" y="1458546"/>
          <a:ext cx="2470225" cy="45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nb-NO" sz="1600" kern="1200"/>
            <a:t>Liten gryte</a:t>
          </a:r>
        </a:p>
      </dsp:txBody>
      <dsp:txXfrm>
        <a:off x="2978178" y="1458546"/>
        <a:ext cx="2470225" cy="454839"/>
      </dsp:txXfrm>
    </dsp:sp>
    <dsp:sp modelId="{E7555170-4E3C-4CA2-97DB-8CF48C0FE9E9}">
      <dsp:nvSpPr>
        <dsp:cNvPr id="0" name=""/>
        <dsp:cNvSpPr/>
      </dsp:nvSpPr>
      <dsp:spPr>
        <a:xfrm>
          <a:off x="2792247" y="2043242"/>
          <a:ext cx="195126" cy="195126"/>
        </a:xfrm>
        <a:prstGeom prst="rect">
          <a:avLst/>
        </a:prstGeom>
        <a:solidFill>
          <a:schemeClr val="lt1">
            <a:hueOff val="0"/>
            <a:satOff val="0"/>
            <a:lumOff val="0"/>
            <a:alphaOff val="0"/>
          </a:schemeClr>
        </a:solidFill>
        <a:ln w="12700" cap="rnd" cmpd="sng" algn="ctr">
          <a:solidFill>
            <a:schemeClr val="accent1">
              <a:shade val="50000"/>
              <a:hueOff val="241479"/>
              <a:satOff val="-18714"/>
              <a:lumOff val="32444"/>
              <a:alphaOff val="0"/>
            </a:schemeClr>
          </a:solidFill>
          <a:prstDash val="solid"/>
        </a:ln>
        <a:effectLst/>
      </dsp:spPr>
      <dsp:style>
        <a:lnRef idx="1">
          <a:scrgbClr r="0" g="0" b="0"/>
        </a:lnRef>
        <a:fillRef idx="1">
          <a:scrgbClr r="0" g="0" b="0"/>
        </a:fillRef>
        <a:effectRef idx="0">
          <a:scrgbClr r="0" g="0" b="0"/>
        </a:effectRef>
        <a:fontRef idx="minor"/>
      </dsp:style>
    </dsp:sp>
    <dsp:sp modelId="{0B6DF78A-B884-49A6-B15D-62E58DDE383F}">
      <dsp:nvSpPr>
        <dsp:cNvPr id="0" name=""/>
        <dsp:cNvSpPr/>
      </dsp:nvSpPr>
      <dsp:spPr>
        <a:xfrm>
          <a:off x="2978178" y="1913386"/>
          <a:ext cx="2470225" cy="45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nb-NO" sz="1600" kern="1200"/>
            <a:t>Stor gryte</a:t>
          </a:r>
        </a:p>
      </dsp:txBody>
      <dsp:txXfrm>
        <a:off x="2978178" y="1913386"/>
        <a:ext cx="2470225" cy="454839"/>
      </dsp:txXfrm>
    </dsp:sp>
    <dsp:sp modelId="{F78EFCFD-54F2-4E49-BC73-2BBC060CC6BD}">
      <dsp:nvSpPr>
        <dsp:cNvPr id="0" name=""/>
        <dsp:cNvSpPr/>
      </dsp:nvSpPr>
      <dsp:spPr>
        <a:xfrm>
          <a:off x="2792247" y="2498082"/>
          <a:ext cx="195126" cy="195126"/>
        </a:xfrm>
        <a:prstGeom prst="rect">
          <a:avLst/>
        </a:prstGeom>
        <a:solidFill>
          <a:schemeClr val="lt1">
            <a:hueOff val="0"/>
            <a:satOff val="0"/>
            <a:lumOff val="0"/>
            <a:alphaOff val="0"/>
          </a:schemeClr>
        </a:solidFill>
        <a:ln w="12700" cap="rnd" cmpd="sng" algn="ctr">
          <a:solidFill>
            <a:schemeClr val="accent1">
              <a:shade val="50000"/>
              <a:hueOff val="271664"/>
              <a:satOff val="-21053"/>
              <a:lumOff val="36499"/>
              <a:alphaOff val="0"/>
            </a:schemeClr>
          </a:solidFill>
          <a:prstDash val="solid"/>
        </a:ln>
        <a:effectLst/>
      </dsp:spPr>
      <dsp:style>
        <a:lnRef idx="1">
          <a:scrgbClr r="0" g="0" b="0"/>
        </a:lnRef>
        <a:fillRef idx="1">
          <a:scrgbClr r="0" g="0" b="0"/>
        </a:fillRef>
        <a:effectRef idx="0">
          <a:scrgbClr r="0" g="0" b="0"/>
        </a:effectRef>
        <a:fontRef idx="minor"/>
      </dsp:style>
    </dsp:sp>
    <dsp:sp modelId="{D83C727F-F1B9-4A6D-8E2B-D033555400F4}">
      <dsp:nvSpPr>
        <dsp:cNvPr id="0" name=""/>
        <dsp:cNvSpPr/>
      </dsp:nvSpPr>
      <dsp:spPr>
        <a:xfrm>
          <a:off x="2978178" y="2368225"/>
          <a:ext cx="2470225" cy="45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nb-NO" sz="1600" kern="1200"/>
            <a:t>Ildfast form</a:t>
          </a:r>
        </a:p>
      </dsp:txBody>
      <dsp:txXfrm>
        <a:off x="2978178" y="2368225"/>
        <a:ext cx="2470225" cy="454839"/>
      </dsp:txXfrm>
    </dsp:sp>
    <dsp:sp modelId="{84A5D609-BBCC-4E7C-92DA-6B5D5C0E9EB1}">
      <dsp:nvSpPr>
        <dsp:cNvPr id="0" name=""/>
        <dsp:cNvSpPr/>
      </dsp:nvSpPr>
      <dsp:spPr>
        <a:xfrm>
          <a:off x="2792247" y="2952921"/>
          <a:ext cx="195126" cy="195126"/>
        </a:xfrm>
        <a:prstGeom prst="rect">
          <a:avLst/>
        </a:prstGeom>
        <a:solidFill>
          <a:schemeClr val="lt1">
            <a:hueOff val="0"/>
            <a:satOff val="0"/>
            <a:lumOff val="0"/>
            <a:alphaOff val="0"/>
          </a:schemeClr>
        </a:solidFill>
        <a:ln w="12700" cap="rnd" cmpd="sng" algn="ctr">
          <a:solidFill>
            <a:schemeClr val="accent1">
              <a:shade val="50000"/>
              <a:hueOff val="301849"/>
              <a:satOff val="-23392"/>
              <a:lumOff val="40555"/>
              <a:alphaOff val="0"/>
            </a:schemeClr>
          </a:solidFill>
          <a:prstDash val="solid"/>
        </a:ln>
        <a:effectLst/>
      </dsp:spPr>
      <dsp:style>
        <a:lnRef idx="1">
          <a:scrgbClr r="0" g="0" b="0"/>
        </a:lnRef>
        <a:fillRef idx="1">
          <a:scrgbClr r="0" g="0" b="0"/>
        </a:fillRef>
        <a:effectRef idx="0">
          <a:scrgbClr r="0" g="0" b="0"/>
        </a:effectRef>
        <a:fontRef idx="minor"/>
      </dsp:style>
    </dsp:sp>
    <dsp:sp modelId="{DCABAAAE-D325-4EE7-9570-904FC7EBAA5C}">
      <dsp:nvSpPr>
        <dsp:cNvPr id="0" name=""/>
        <dsp:cNvSpPr/>
      </dsp:nvSpPr>
      <dsp:spPr>
        <a:xfrm>
          <a:off x="2978178" y="2823064"/>
          <a:ext cx="2470225" cy="45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nb-NO" sz="1600" kern="1200" dirty="0"/>
            <a:t>To grytekluter</a:t>
          </a:r>
        </a:p>
      </dsp:txBody>
      <dsp:txXfrm>
        <a:off x="2978178" y="2823064"/>
        <a:ext cx="2470225" cy="454839"/>
      </dsp:txXfrm>
    </dsp:sp>
    <dsp:sp modelId="{69F5C4F4-88BA-482D-9548-4007FAFF413B}">
      <dsp:nvSpPr>
        <dsp:cNvPr id="0" name=""/>
        <dsp:cNvSpPr/>
      </dsp:nvSpPr>
      <dsp:spPr>
        <a:xfrm>
          <a:off x="2792247" y="3407760"/>
          <a:ext cx="195126" cy="195126"/>
        </a:xfrm>
        <a:prstGeom prst="rect">
          <a:avLst/>
        </a:prstGeom>
        <a:solidFill>
          <a:schemeClr val="lt1">
            <a:hueOff val="0"/>
            <a:satOff val="0"/>
            <a:lumOff val="0"/>
            <a:alphaOff val="0"/>
          </a:schemeClr>
        </a:solidFill>
        <a:ln w="12700" cap="rnd" cmpd="sng" algn="ctr">
          <a:solidFill>
            <a:schemeClr val="accent1">
              <a:shade val="50000"/>
              <a:hueOff val="332033"/>
              <a:satOff val="-25731"/>
              <a:lumOff val="44610"/>
              <a:alphaOff val="0"/>
            </a:schemeClr>
          </a:solidFill>
          <a:prstDash val="solid"/>
        </a:ln>
        <a:effectLst/>
      </dsp:spPr>
      <dsp:style>
        <a:lnRef idx="1">
          <a:scrgbClr r="0" g="0" b="0"/>
        </a:lnRef>
        <a:fillRef idx="1">
          <a:scrgbClr r="0" g="0" b="0"/>
        </a:fillRef>
        <a:effectRef idx="0">
          <a:scrgbClr r="0" g="0" b="0"/>
        </a:effectRef>
        <a:fontRef idx="minor"/>
      </dsp:style>
    </dsp:sp>
    <dsp:sp modelId="{66B80743-1A08-4988-AF50-0C1AE18710C3}">
      <dsp:nvSpPr>
        <dsp:cNvPr id="0" name=""/>
        <dsp:cNvSpPr/>
      </dsp:nvSpPr>
      <dsp:spPr>
        <a:xfrm>
          <a:off x="2978178" y="3277904"/>
          <a:ext cx="2470225" cy="45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nb-NO" sz="1600" kern="1200" dirty="0"/>
            <a:t>To gryteunderlag</a:t>
          </a:r>
        </a:p>
      </dsp:txBody>
      <dsp:txXfrm>
        <a:off x="2978178" y="3277904"/>
        <a:ext cx="2470225" cy="454839"/>
      </dsp:txXfrm>
    </dsp:sp>
    <dsp:sp modelId="{2A5971CF-07F7-4A0F-8874-B5BD155190F0}">
      <dsp:nvSpPr>
        <dsp:cNvPr id="0" name=""/>
        <dsp:cNvSpPr/>
      </dsp:nvSpPr>
      <dsp:spPr>
        <a:xfrm>
          <a:off x="5581211" y="561361"/>
          <a:ext cx="2656156" cy="312489"/>
        </a:xfrm>
        <a:prstGeom prst="rect">
          <a:avLst/>
        </a:prstGeom>
        <a:gradFill rotWithShape="0">
          <a:gsLst>
            <a:gs pos="0">
              <a:schemeClr val="accent1">
                <a:shade val="50000"/>
                <a:hueOff val="347126"/>
                <a:satOff val="-26901"/>
                <a:lumOff val="46638"/>
                <a:alphaOff val="0"/>
                <a:tint val="98000"/>
                <a:lumMod val="110000"/>
              </a:schemeClr>
            </a:gs>
            <a:gs pos="84000">
              <a:schemeClr val="accent1">
                <a:shade val="50000"/>
                <a:hueOff val="347126"/>
                <a:satOff val="-26901"/>
                <a:lumOff val="46638"/>
                <a:alphaOff val="0"/>
                <a:shade val="90000"/>
                <a:lumMod val="88000"/>
              </a:schemeClr>
            </a:gs>
          </a:gsLst>
          <a:lin ang="5400000" scaled="0"/>
        </a:gradFill>
        <a:ln w="12700" cap="rnd" cmpd="sng" algn="ctr">
          <a:solidFill>
            <a:schemeClr val="accent1">
              <a:shade val="50000"/>
              <a:hueOff val="347126"/>
              <a:satOff val="-26901"/>
              <a:lumOff val="46638"/>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CBF1A153-0874-42C7-A094-203235D56E77}">
      <dsp:nvSpPr>
        <dsp:cNvPr id="0" name=""/>
        <dsp:cNvSpPr/>
      </dsp:nvSpPr>
      <dsp:spPr>
        <a:xfrm>
          <a:off x="5581211" y="678719"/>
          <a:ext cx="195130" cy="195130"/>
        </a:xfrm>
        <a:prstGeom prst="rect">
          <a:avLst/>
        </a:prstGeom>
        <a:solidFill>
          <a:schemeClr val="lt1">
            <a:alpha val="90000"/>
            <a:hueOff val="0"/>
            <a:satOff val="0"/>
            <a:lumOff val="0"/>
            <a:alphaOff val="0"/>
          </a:schemeClr>
        </a:solidFill>
        <a:ln w="12700" cap="rnd" cmpd="sng" algn="ctr">
          <a:solidFill>
            <a:schemeClr val="accent1">
              <a:shade val="50000"/>
              <a:hueOff val="347126"/>
              <a:satOff val="-26901"/>
              <a:lumOff val="46638"/>
              <a:alphaOff val="0"/>
            </a:schemeClr>
          </a:solidFill>
          <a:prstDash val="solid"/>
        </a:ln>
        <a:effectLst/>
      </dsp:spPr>
      <dsp:style>
        <a:lnRef idx="1">
          <a:scrgbClr r="0" g="0" b="0"/>
        </a:lnRef>
        <a:fillRef idx="1">
          <a:scrgbClr r="0" g="0" b="0"/>
        </a:fillRef>
        <a:effectRef idx="0">
          <a:scrgbClr r="0" g="0" b="0"/>
        </a:effectRef>
        <a:fontRef idx="minor"/>
      </dsp:style>
    </dsp:sp>
    <dsp:sp modelId="{EA9C8AE3-4A46-4F73-83B2-30191947130A}">
      <dsp:nvSpPr>
        <dsp:cNvPr id="0" name=""/>
        <dsp:cNvSpPr/>
      </dsp:nvSpPr>
      <dsp:spPr>
        <a:xfrm>
          <a:off x="5581211" y="0"/>
          <a:ext cx="2656156" cy="561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nb-NO" sz="2400" kern="1200" dirty="0"/>
            <a:t>Elektrisk</a:t>
          </a:r>
          <a:endParaRPr lang="nb-NO" sz="2800" kern="1200" dirty="0"/>
        </a:p>
      </dsp:txBody>
      <dsp:txXfrm>
        <a:off x="5581211" y="0"/>
        <a:ext cx="2656156" cy="561361"/>
      </dsp:txXfrm>
    </dsp:sp>
    <dsp:sp modelId="{49E35E9B-271F-4D5C-A002-C800EC584563}">
      <dsp:nvSpPr>
        <dsp:cNvPr id="0" name=""/>
        <dsp:cNvSpPr/>
      </dsp:nvSpPr>
      <dsp:spPr>
        <a:xfrm>
          <a:off x="5581211" y="1133564"/>
          <a:ext cx="195126" cy="195126"/>
        </a:xfrm>
        <a:prstGeom prst="rect">
          <a:avLst/>
        </a:prstGeom>
        <a:solidFill>
          <a:schemeClr val="lt1">
            <a:hueOff val="0"/>
            <a:satOff val="0"/>
            <a:lumOff val="0"/>
            <a:alphaOff val="0"/>
          </a:schemeClr>
        </a:solidFill>
        <a:ln w="12700" cap="rnd" cmpd="sng" algn="ctr">
          <a:solidFill>
            <a:schemeClr val="accent1">
              <a:shade val="50000"/>
              <a:hueOff val="332033"/>
              <a:satOff val="-25731"/>
              <a:lumOff val="44610"/>
              <a:alphaOff val="0"/>
            </a:schemeClr>
          </a:solidFill>
          <a:prstDash val="solid"/>
        </a:ln>
        <a:effectLst/>
      </dsp:spPr>
      <dsp:style>
        <a:lnRef idx="1">
          <a:scrgbClr r="0" g="0" b="0"/>
        </a:lnRef>
        <a:fillRef idx="1">
          <a:scrgbClr r="0" g="0" b="0"/>
        </a:fillRef>
        <a:effectRef idx="0">
          <a:scrgbClr r="0" g="0" b="0"/>
        </a:effectRef>
        <a:fontRef idx="minor"/>
      </dsp:style>
    </dsp:sp>
    <dsp:sp modelId="{7967B702-1668-467D-886B-09CC3FDDB4C0}">
      <dsp:nvSpPr>
        <dsp:cNvPr id="0" name=""/>
        <dsp:cNvSpPr/>
      </dsp:nvSpPr>
      <dsp:spPr>
        <a:xfrm>
          <a:off x="5767142" y="1003707"/>
          <a:ext cx="2470225" cy="45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nb-NO" sz="1600" kern="1200" dirty="0"/>
            <a:t>Smoothie blender</a:t>
          </a:r>
        </a:p>
      </dsp:txBody>
      <dsp:txXfrm>
        <a:off x="5767142" y="1003707"/>
        <a:ext cx="2470225" cy="454839"/>
      </dsp:txXfrm>
    </dsp:sp>
    <dsp:sp modelId="{D6C33BAB-1F88-4842-84E9-DE121CAF626F}">
      <dsp:nvSpPr>
        <dsp:cNvPr id="0" name=""/>
        <dsp:cNvSpPr/>
      </dsp:nvSpPr>
      <dsp:spPr>
        <a:xfrm>
          <a:off x="5581211" y="1588403"/>
          <a:ext cx="195126" cy="195126"/>
        </a:xfrm>
        <a:prstGeom prst="rect">
          <a:avLst/>
        </a:prstGeom>
        <a:solidFill>
          <a:schemeClr val="lt1">
            <a:hueOff val="0"/>
            <a:satOff val="0"/>
            <a:lumOff val="0"/>
            <a:alphaOff val="0"/>
          </a:schemeClr>
        </a:solidFill>
        <a:ln w="12700" cap="rnd" cmpd="sng" algn="ctr">
          <a:solidFill>
            <a:schemeClr val="accent1">
              <a:shade val="50000"/>
              <a:hueOff val="301849"/>
              <a:satOff val="-23392"/>
              <a:lumOff val="40555"/>
              <a:alphaOff val="0"/>
            </a:schemeClr>
          </a:solidFill>
          <a:prstDash val="solid"/>
        </a:ln>
        <a:effectLst/>
      </dsp:spPr>
      <dsp:style>
        <a:lnRef idx="1">
          <a:scrgbClr r="0" g="0" b="0"/>
        </a:lnRef>
        <a:fillRef idx="1">
          <a:scrgbClr r="0" g="0" b="0"/>
        </a:fillRef>
        <a:effectRef idx="0">
          <a:scrgbClr r="0" g="0" b="0"/>
        </a:effectRef>
        <a:fontRef idx="minor"/>
      </dsp:style>
    </dsp:sp>
    <dsp:sp modelId="{512C7572-D8B6-4EAF-A997-FEBD2A0D8B00}">
      <dsp:nvSpPr>
        <dsp:cNvPr id="0" name=""/>
        <dsp:cNvSpPr/>
      </dsp:nvSpPr>
      <dsp:spPr>
        <a:xfrm>
          <a:off x="5767142" y="1458546"/>
          <a:ext cx="2470225" cy="45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nb-NO" sz="1600" kern="1200" dirty="0"/>
            <a:t>Brødrister</a:t>
          </a:r>
        </a:p>
      </dsp:txBody>
      <dsp:txXfrm>
        <a:off x="5767142" y="1458546"/>
        <a:ext cx="2470225" cy="454839"/>
      </dsp:txXfrm>
    </dsp:sp>
    <dsp:sp modelId="{72ACD4E4-877F-49E0-B824-0C916E60ED31}">
      <dsp:nvSpPr>
        <dsp:cNvPr id="0" name=""/>
        <dsp:cNvSpPr/>
      </dsp:nvSpPr>
      <dsp:spPr>
        <a:xfrm>
          <a:off x="5581211" y="2043242"/>
          <a:ext cx="195126" cy="195126"/>
        </a:xfrm>
        <a:prstGeom prst="rect">
          <a:avLst/>
        </a:prstGeom>
        <a:solidFill>
          <a:schemeClr val="lt1">
            <a:hueOff val="0"/>
            <a:satOff val="0"/>
            <a:lumOff val="0"/>
            <a:alphaOff val="0"/>
          </a:schemeClr>
        </a:solidFill>
        <a:ln w="12700" cap="rnd" cmpd="sng" algn="ctr">
          <a:solidFill>
            <a:schemeClr val="accent1">
              <a:shade val="50000"/>
              <a:hueOff val="271664"/>
              <a:satOff val="-21053"/>
              <a:lumOff val="36499"/>
              <a:alphaOff val="0"/>
            </a:schemeClr>
          </a:solidFill>
          <a:prstDash val="solid"/>
        </a:ln>
        <a:effectLst/>
      </dsp:spPr>
      <dsp:style>
        <a:lnRef idx="1">
          <a:scrgbClr r="0" g="0" b="0"/>
        </a:lnRef>
        <a:fillRef idx="1">
          <a:scrgbClr r="0" g="0" b="0"/>
        </a:fillRef>
        <a:effectRef idx="0">
          <a:scrgbClr r="0" g="0" b="0"/>
        </a:effectRef>
        <a:fontRef idx="minor"/>
      </dsp:style>
    </dsp:sp>
    <dsp:sp modelId="{0FC86572-12D2-4685-A32F-64141BB6A9B2}">
      <dsp:nvSpPr>
        <dsp:cNvPr id="0" name=""/>
        <dsp:cNvSpPr/>
      </dsp:nvSpPr>
      <dsp:spPr>
        <a:xfrm>
          <a:off x="5767142" y="1913386"/>
          <a:ext cx="2470225" cy="45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nb-NO" sz="1600" kern="1200" dirty="0"/>
            <a:t>Vannkoker</a:t>
          </a:r>
        </a:p>
      </dsp:txBody>
      <dsp:txXfrm>
        <a:off x="5767142" y="1913386"/>
        <a:ext cx="2470225" cy="454839"/>
      </dsp:txXfrm>
    </dsp:sp>
    <dsp:sp modelId="{291EA1D2-9F9A-4517-B40D-902EC566131B}">
      <dsp:nvSpPr>
        <dsp:cNvPr id="0" name=""/>
        <dsp:cNvSpPr/>
      </dsp:nvSpPr>
      <dsp:spPr>
        <a:xfrm>
          <a:off x="5581211" y="2498082"/>
          <a:ext cx="195126" cy="195126"/>
        </a:xfrm>
        <a:prstGeom prst="rect">
          <a:avLst/>
        </a:prstGeom>
        <a:solidFill>
          <a:schemeClr val="lt1">
            <a:hueOff val="0"/>
            <a:satOff val="0"/>
            <a:lumOff val="0"/>
            <a:alphaOff val="0"/>
          </a:schemeClr>
        </a:solidFill>
        <a:ln w="12700" cap="rnd" cmpd="sng" algn="ctr">
          <a:solidFill>
            <a:schemeClr val="accent1">
              <a:shade val="50000"/>
              <a:hueOff val="241479"/>
              <a:satOff val="-18714"/>
              <a:lumOff val="32444"/>
              <a:alphaOff val="0"/>
            </a:schemeClr>
          </a:solidFill>
          <a:prstDash val="solid"/>
        </a:ln>
        <a:effectLst/>
      </dsp:spPr>
      <dsp:style>
        <a:lnRef idx="1">
          <a:scrgbClr r="0" g="0" b="0"/>
        </a:lnRef>
        <a:fillRef idx="1">
          <a:scrgbClr r="0" g="0" b="0"/>
        </a:fillRef>
        <a:effectRef idx="0">
          <a:scrgbClr r="0" g="0" b="0"/>
        </a:effectRef>
        <a:fontRef idx="minor"/>
      </dsp:style>
    </dsp:sp>
    <dsp:sp modelId="{E2EB1919-15DB-4EA7-A87D-8535D452B61B}">
      <dsp:nvSpPr>
        <dsp:cNvPr id="0" name=""/>
        <dsp:cNvSpPr/>
      </dsp:nvSpPr>
      <dsp:spPr>
        <a:xfrm>
          <a:off x="5767142" y="2368225"/>
          <a:ext cx="2470225" cy="45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nb-NO" sz="1600" kern="1200" dirty="0"/>
            <a:t>Stavmikser</a:t>
          </a:r>
        </a:p>
      </dsp:txBody>
      <dsp:txXfrm>
        <a:off x="5767142" y="2368225"/>
        <a:ext cx="2470225" cy="454839"/>
      </dsp:txXfrm>
    </dsp:sp>
    <dsp:sp modelId="{9B8097AE-9B8E-4BBC-9B64-447453EC452C}">
      <dsp:nvSpPr>
        <dsp:cNvPr id="0" name=""/>
        <dsp:cNvSpPr/>
      </dsp:nvSpPr>
      <dsp:spPr>
        <a:xfrm>
          <a:off x="8370176" y="561361"/>
          <a:ext cx="2656156" cy="312489"/>
        </a:xfrm>
        <a:prstGeom prst="rect">
          <a:avLst/>
        </a:prstGeom>
        <a:gradFill rotWithShape="0">
          <a:gsLst>
            <a:gs pos="0">
              <a:schemeClr val="accent1">
                <a:shade val="50000"/>
                <a:hueOff val="173563"/>
                <a:satOff val="-13451"/>
                <a:lumOff val="23319"/>
                <a:alphaOff val="0"/>
                <a:tint val="98000"/>
                <a:lumMod val="110000"/>
              </a:schemeClr>
            </a:gs>
            <a:gs pos="84000">
              <a:schemeClr val="accent1">
                <a:shade val="50000"/>
                <a:hueOff val="173563"/>
                <a:satOff val="-13451"/>
                <a:lumOff val="23319"/>
                <a:alphaOff val="0"/>
                <a:shade val="90000"/>
                <a:lumMod val="88000"/>
              </a:schemeClr>
            </a:gs>
          </a:gsLst>
          <a:lin ang="5400000" scaled="0"/>
        </a:gradFill>
        <a:ln w="12700" cap="rnd" cmpd="sng" algn="ctr">
          <a:solidFill>
            <a:schemeClr val="accent1">
              <a:shade val="50000"/>
              <a:hueOff val="173563"/>
              <a:satOff val="-13451"/>
              <a:lumOff val="23319"/>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04634C79-623D-4B62-B69A-1DD7F38DA807}">
      <dsp:nvSpPr>
        <dsp:cNvPr id="0" name=""/>
        <dsp:cNvSpPr/>
      </dsp:nvSpPr>
      <dsp:spPr>
        <a:xfrm>
          <a:off x="8370176" y="678719"/>
          <a:ext cx="195130" cy="195130"/>
        </a:xfrm>
        <a:prstGeom prst="rect">
          <a:avLst/>
        </a:prstGeom>
        <a:solidFill>
          <a:schemeClr val="lt1">
            <a:alpha val="90000"/>
            <a:hueOff val="0"/>
            <a:satOff val="0"/>
            <a:lumOff val="0"/>
            <a:alphaOff val="0"/>
          </a:schemeClr>
        </a:solidFill>
        <a:ln w="12700" cap="rnd" cmpd="sng" algn="ctr">
          <a:solidFill>
            <a:schemeClr val="accent1">
              <a:shade val="50000"/>
              <a:hueOff val="173563"/>
              <a:satOff val="-13451"/>
              <a:lumOff val="23319"/>
              <a:alphaOff val="0"/>
            </a:schemeClr>
          </a:solidFill>
          <a:prstDash val="solid"/>
        </a:ln>
        <a:effectLst/>
      </dsp:spPr>
      <dsp:style>
        <a:lnRef idx="1">
          <a:scrgbClr r="0" g="0" b="0"/>
        </a:lnRef>
        <a:fillRef idx="1">
          <a:scrgbClr r="0" g="0" b="0"/>
        </a:fillRef>
        <a:effectRef idx="0">
          <a:scrgbClr r="0" g="0" b="0"/>
        </a:effectRef>
        <a:fontRef idx="minor"/>
      </dsp:style>
    </dsp:sp>
    <dsp:sp modelId="{3DEBCD3F-1A99-412D-A8AE-866D03429181}">
      <dsp:nvSpPr>
        <dsp:cNvPr id="0" name=""/>
        <dsp:cNvSpPr/>
      </dsp:nvSpPr>
      <dsp:spPr>
        <a:xfrm>
          <a:off x="8370176" y="0"/>
          <a:ext cx="2656156" cy="561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nb-NO" sz="2400" kern="1200" dirty="0"/>
            <a:t>Annet</a:t>
          </a:r>
          <a:endParaRPr lang="nb-NO" sz="2800" kern="1200" dirty="0"/>
        </a:p>
      </dsp:txBody>
      <dsp:txXfrm>
        <a:off x="8370176" y="0"/>
        <a:ext cx="2656156" cy="561361"/>
      </dsp:txXfrm>
    </dsp:sp>
    <dsp:sp modelId="{8D591852-C3C4-4401-BA3E-65CDE4BCA716}">
      <dsp:nvSpPr>
        <dsp:cNvPr id="0" name=""/>
        <dsp:cNvSpPr/>
      </dsp:nvSpPr>
      <dsp:spPr>
        <a:xfrm>
          <a:off x="8370176" y="1133564"/>
          <a:ext cx="195126" cy="195126"/>
        </a:xfrm>
        <a:prstGeom prst="rect">
          <a:avLst/>
        </a:prstGeom>
        <a:solidFill>
          <a:schemeClr val="lt1">
            <a:hueOff val="0"/>
            <a:satOff val="0"/>
            <a:lumOff val="0"/>
            <a:alphaOff val="0"/>
          </a:schemeClr>
        </a:solidFill>
        <a:ln w="12700" cap="rnd" cmpd="sng" algn="ctr">
          <a:solidFill>
            <a:schemeClr val="accent1">
              <a:shade val="50000"/>
              <a:hueOff val="211294"/>
              <a:satOff val="-16375"/>
              <a:lumOff val="28388"/>
              <a:alphaOff val="0"/>
            </a:schemeClr>
          </a:solidFill>
          <a:prstDash val="solid"/>
        </a:ln>
        <a:effectLst/>
      </dsp:spPr>
      <dsp:style>
        <a:lnRef idx="1">
          <a:scrgbClr r="0" g="0" b="0"/>
        </a:lnRef>
        <a:fillRef idx="1">
          <a:scrgbClr r="0" g="0" b="0"/>
        </a:fillRef>
        <a:effectRef idx="0">
          <a:scrgbClr r="0" g="0" b="0"/>
        </a:effectRef>
        <a:fontRef idx="minor"/>
      </dsp:style>
    </dsp:sp>
    <dsp:sp modelId="{CAEB6508-EC68-4B28-BF9F-A6149369BC80}">
      <dsp:nvSpPr>
        <dsp:cNvPr id="0" name=""/>
        <dsp:cNvSpPr/>
      </dsp:nvSpPr>
      <dsp:spPr>
        <a:xfrm>
          <a:off x="8556107" y="1003707"/>
          <a:ext cx="2470225" cy="45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nb-NO" sz="1600" kern="1200" dirty="0"/>
            <a:t>Liten skjærefjøl</a:t>
          </a:r>
        </a:p>
      </dsp:txBody>
      <dsp:txXfrm>
        <a:off x="8556107" y="1003707"/>
        <a:ext cx="2470225" cy="454839"/>
      </dsp:txXfrm>
    </dsp:sp>
    <dsp:sp modelId="{025A6DDB-E377-49A7-A9B6-897C3BB9168B}">
      <dsp:nvSpPr>
        <dsp:cNvPr id="0" name=""/>
        <dsp:cNvSpPr/>
      </dsp:nvSpPr>
      <dsp:spPr>
        <a:xfrm>
          <a:off x="8370176" y="1588403"/>
          <a:ext cx="195126" cy="195126"/>
        </a:xfrm>
        <a:prstGeom prst="rect">
          <a:avLst/>
        </a:prstGeom>
        <a:solidFill>
          <a:schemeClr val="lt1">
            <a:hueOff val="0"/>
            <a:satOff val="0"/>
            <a:lumOff val="0"/>
            <a:alphaOff val="0"/>
          </a:schemeClr>
        </a:solidFill>
        <a:ln w="12700" cap="rnd" cmpd="sng" algn="ctr">
          <a:solidFill>
            <a:schemeClr val="accent1">
              <a:shade val="50000"/>
              <a:hueOff val="181109"/>
              <a:satOff val="-14035"/>
              <a:lumOff val="24333"/>
              <a:alphaOff val="0"/>
            </a:schemeClr>
          </a:solidFill>
          <a:prstDash val="solid"/>
        </a:ln>
        <a:effectLst/>
      </dsp:spPr>
      <dsp:style>
        <a:lnRef idx="1">
          <a:scrgbClr r="0" g="0" b="0"/>
        </a:lnRef>
        <a:fillRef idx="1">
          <a:scrgbClr r="0" g="0" b="0"/>
        </a:fillRef>
        <a:effectRef idx="0">
          <a:scrgbClr r="0" g="0" b="0"/>
        </a:effectRef>
        <a:fontRef idx="minor"/>
      </dsp:style>
    </dsp:sp>
    <dsp:sp modelId="{FBEC7222-28D1-4998-94C9-DD121C9EE414}">
      <dsp:nvSpPr>
        <dsp:cNvPr id="0" name=""/>
        <dsp:cNvSpPr/>
      </dsp:nvSpPr>
      <dsp:spPr>
        <a:xfrm>
          <a:off x="8556107" y="1458546"/>
          <a:ext cx="2470225" cy="45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nb-NO" sz="1600" kern="1200" dirty="0"/>
            <a:t>Stor skjærefjøl</a:t>
          </a:r>
        </a:p>
      </dsp:txBody>
      <dsp:txXfrm>
        <a:off x="8556107" y="1458546"/>
        <a:ext cx="2470225" cy="454839"/>
      </dsp:txXfrm>
    </dsp:sp>
    <dsp:sp modelId="{A39FEBA7-8D39-4F0A-9162-2D33A71AC2E1}">
      <dsp:nvSpPr>
        <dsp:cNvPr id="0" name=""/>
        <dsp:cNvSpPr/>
      </dsp:nvSpPr>
      <dsp:spPr>
        <a:xfrm>
          <a:off x="8370176" y="2043242"/>
          <a:ext cx="195126" cy="195126"/>
        </a:xfrm>
        <a:prstGeom prst="rect">
          <a:avLst/>
        </a:prstGeom>
        <a:solidFill>
          <a:schemeClr val="lt1">
            <a:hueOff val="0"/>
            <a:satOff val="0"/>
            <a:lumOff val="0"/>
            <a:alphaOff val="0"/>
          </a:schemeClr>
        </a:solidFill>
        <a:ln w="12700" cap="rnd" cmpd="sng" algn="ctr">
          <a:solidFill>
            <a:schemeClr val="accent1">
              <a:shade val="50000"/>
              <a:hueOff val="150924"/>
              <a:satOff val="-11696"/>
              <a:lumOff val="20277"/>
              <a:alphaOff val="0"/>
            </a:schemeClr>
          </a:solidFill>
          <a:prstDash val="solid"/>
        </a:ln>
        <a:effectLst/>
      </dsp:spPr>
      <dsp:style>
        <a:lnRef idx="1">
          <a:scrgbClr r="0" g="0" b="0"/>
        </a:lnRef>
        <a:fillRef idx="1">
          <a:scrgbClr r="0" g="0" b="0"/>
        </a:fillRef>
        <a:effectRef idx="0">
          <a:scrgbClr r="0" g="0" b="0"/>
        </a:effectRef>
        <a:fontRef idx="minor"/>
      </dsp:style>
    </dsp:sp>
    <dsp:sp modelId="{4642C047-B253-4EC2-ADCE-524A41CF811F}">
      <dsp:nvSpPr>
        <dsp:cNvPr id="0" name=""/>
        <dsp:cNvSpPr/>
      </dsp:nvSpPr>
      <dsp:spPr>
        <a:xfrm>
          <a:off x="8556107" y="1913386"/>
          <a:ext cx="2470225" cy="45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nb-NO" sz="1600" kern="1200" dirty="0"/>
            <a:t>Kjøkkenhåndkle</a:t>
          </a:r>
        </a:p>
      </dsp:txBody>
      <dsp:txXfrm>
        <a:off x="8556107" y="1913386"/>
        <a:ext cx="2470225" cy="454839"/>
      </dsp:txXfrm>
    </dsp:sp>
    <dsp:sp modelId="{4D2257A3-1A9A-4A54-8F01-776CB7496A5A}">
      <dsp:nvSpPr>
        <dsp:cNvPr id="0" name=""/>
        <dsp:cNvSpPr/>
      </dsp:nvSpPr>
      <dsp:spPr>
        <a:xfrm>
          <a:off x="8370176" y="2498082"/>
          <a:ext cx="195126" cy="195126"/>
        </a:xfrm>
        <a:prstGeom prst="rect">
          <a:avLst/>
        </a:prstGeom>
        <a:solidFill>
          <a:schemeClr val="lt1">
            <a:hueOff val="0"/>
            <a:satOff val="0"/>
            <a:lumOff val="0"/>
            <a:alphaOff val="0"/>
          </a:schemeClr>
        </a:solidFill>
        <a:ln w="12700" cap="rnd" cmpd="sng" algn="ctr">
          <a:solidFill>
            <a:schemeClr val="accent1">
              <a:shade val="50000"/>
              <a:hueOff val="120739"/>
              <a:satOff val="-9357"/>
              <a:lumOff val="16222"/>
              <a:alphaOff val="0"/>
            </a:schemeClr>
          </a:solidFill>
          <a:prstDash val="solid"/>
        </a:ln>
        <a:effectLst/>
      </dsp:spPr>
      <dsp:style>
        <a:lnRef idx="1">
          <a:scrgbClr r="0" g="0" b="0"/>
        </a:lnRef>
        <a:fillRef idx="1">
          <a:scrgbClr r="0" g="0" b="0"/>
        </a:fillRef>
        <a:effectRef idx="0">
          <a:scrgbClr r="0" g="0" b="0"/>
        </a:effectRef>
        <a:fontRef idx="minor"/>
      </dsp:style>
    </dsp:sp>
    <dsp:sp modelId="{A936DCB3-20D3-4D39-82DE-41EF6D4BAEAD}">
      <dsp:nvSpPr>
        <dsp:cNvPr id="0" name=""/>
        <dsp:cNvSpPr/>
      </dsp:nvSpPr>
      <dsp:spPr>
        <a:xfrm>
          <a:off x="8556107" y="2368225"/>
          <a:ext cx="2470225" cy="45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nb-NO" sz="1600" kern="1200" dirty="0"/>
            <a:t>Kjøkkenklut</a:t>
          </a:r>
        </a:p>
      </dsp:txBody>
      <dsp:txXfrm>
        <a:off x="8556107" y="2368225"/>
        <a:ext cx="2470225" cy="454839"/>
      </dsp:txXfrm>
    </dsp:sp>
    <dsp:sp modelId="{ECE7D434-9206-45F6-A22B-C9392C570895}">
      <dsp:nvSpPr>
        <dsp:cNvPr id="0" name=""/>
        <dsp:cNvSpPr/>
      </dsp:nvSpPr>
      <dsp:spPr>
        <a:xfrm>
          <a:off x="8370176" y="2952921"/>
          <a:ext cx="195126" cy="195126"/>
        </a:xfrm>
        <a:prstGeom prst="rect">
          <a:avLst/>
        </a:prstGeom>
        <a:solidFill>
          <a:schemeClr val="lt1">
            <a:hueOff val="0"/>
            <a:satOff val="0"/>
            <a:lumOff val="0"/>
            <a:alphaOff val="0"/>
          </a:schemeClr>
        </a:solidFill>
        <a:ln w="12700" cap="rnd" cmpd="sng" algn="ctr">
          <a:solidFill>
            <a:schemeClr val="accent1">
              <a:shade val="50000"/>
              <a:hueOff val="90555"/>
              <a:satOff val="-7018"/>
              <a:lumOff val="12166"/>
              <a:alphaOff val="0"/>
            </a:schemeClr>
          </a:solidFill>
          <a:prstDash val="solid"/>
        </a:ln>
        <a:effectLst/>
      </dsp:spPr>
      <dsp:style>
        <a:lnRef idx="1">
          <a:scrgbClr r="0" g="0" b="0"/>
        </a:lnRef>
        <a:fillRef idx="1">
          <a:scrgbClr r="0" g="0" b="0"/>
        </a:fillRef>
        <a:effectRef idx="0">
          <a:scrgbClr r="0" g="0" b="0"/>
        </a:effectRef>
        <a:fontRef idx="minor"/>
      </dsp:style>
    </dsp:sp>
    <dsp:sp modelId="{741F126B-8DC4-43A2-AA17-7FAB9EA20C64}">
      <dsp:nvSpPr>
        <dsp:cNvPr id="0" name=""/>
        <dsp:cNvSpPr/>
      </dsp:nvSpPr>
      <dsp:spPr>
        <a:xfrm>
          <a:off x="8556107" y="2823064"/>
          <a:ext cx="2470225" cy="45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nb-NO" sz="1600" kern="1200" dirty="0"/>
            <a:t>Bakeboller</a:t>
          </a:r>
        </a:p>
      </dsp:txBody>
      <dsp:txXfrm>
        <a:off x="8556107" y="2823064"/>
        <a:ext cx="2470225" cy="454839"/>
      </dsp:txXfrm>
    </dsp:sp>
    <dsp:sp modelId="{DE5022F0-E5C8-4EEA-AFAA-90486ED7C34F}">
      <dsp:nvSpPr>
        <dsp:cNvPr id="0" name=""/>
        <dsp:cNvSpPr/>
      </dsp:nvSpPr>
      <dsp:spPr>
        <a:xfrm>
          <a:off x="8370176" y="3407760"/>
          <a:ext cx="195126" cy="195126"/>
        </a:xfrm>
        <a:prstGeom prst="rect">
          <a:avLst/>
        </a:prstGeom>
        <a:solidFill>
          <a:schemeClr val="lt1">
            <a:hueOff val="0"/>
            <a:satOff val="0"/>
            <a:lumOff val="0"/>
            <a:alphaOff val="0"/>
          </a:schemeClr>
        </a:solidFill>
        <a:ln w="12700" cap="rnd" cmpd="sng" algn="ctr">
          <a:solidFill>
            <a:schemeClr val="accent1">
              <a:shade val="50000"/>
              <a:hueOff val="60370"/>
              <a:satOff val="-4678"/>
              <a:lumOff val="8111"/>
              <a:alphaOff val="0"/>
            </a:schemeClr>
          </a:solidFill>
          <a:prstDash val="solid"/>
        </a:ln>
        <a:effectLst/>
      </dsp:spPr>
      <dsp:style>
        <a:lnRef idx="1">
          <a:scrgbClr r="0" g="0" b="0"/>
        </a:lnRef>
        <a:fillRef idx="1">
          <a:scrgbClr r="0" g="0" b="0"/>
        </a:fillRef>
        <a:effectRef idx="0">
          <a:scrgbClr r="0" g="0" b="0"/>
        </a:effectRef>
        <a:fontRef idx="minor"/>
      </dsp:style>
    </dsp:sp>
    <dsp:sp modelId="{AB9C41AA-140C-42DF-A21C-440CD10CC886}">
      <dsp:nvSpPr>
        <dsp:cNvPr id="0" name=""/>
        <dsp:cNvSpPr/>
      </dsp:nvSpPr>
      <dsp:spPr>
        <a:xfrm>
          <a:off x="8556107" y="3277904"/>
          <a:ext cx="2470225" cy="45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nb-NO" sz="1600" kern="1200" dirty="0"/>
            <a:t>Litermål</a:t>
          </a:r>
        </a:p>
      </dsp:txBody>
      <dsp:txXfrm>
        <a:off x="8556107" y="3277904"/>
        <a:ext cx="2470225" cy="454839"/>
      </dsp:txXfrm>
    </dsp:sp>
    <dsp:sp modelId="{4A7638FE-9A17-4E43-9892-6A082F3BB0B3}">
      <dsp:nvSpPr>
        <dsp:cNvPr id="0" name=""/>
        <dsp:cNvSpPr/>
      </dsp:nvSpPr>
      <dsp:spPr>
        <a:xfrm>
          <a:off x="8370176" y="3862600"/>
          <a:ext cx="195126" cy="195126"/>
        </a:xfrm>
        <a:prstGeom prst="rect">
          <a:avLst/>
        </a:prstGeom>
        <a:solidFill>
          <a:schemeClr val="lt1">
            <a:hueOff val="0"/>
            <a:satOff val="0"/>
            <a:lumOff val="0"/>
            <a:alphaOff val="0"/>
          </a:schemeClr>
        </a:solidFill>
        <a:ln w="12700" cap="rnd" cmpd="sng" algn="ctr">
          <a:solidFill>
            <a:schemeClr val="accent1">
              <a:shade val="50000"/>
              <a:hueOff val="30185"/>
              <a:satOff val="-2339"/>
              <a:lumOff val="4055"/>
              <a:alphaOff val="0"/>
            </a:schemeClr>
          </a:solidFill>
          <a:prstDash val="solid"/>
        </a:ln>
        <a:effectLst/>
      </dsp:spPr>
      <dsp:style>
        <a:lnRef idx="1">
          <a:scrgbClr r="0" g="0" b="0"/>
        </a:lnRef>
        <a:fillRef idx="1">
          <a:scrgbClr r="0" g="0" b="0"/>
        </a:fillRef>
        <a:effectRef idx="0">
          <a:scrgbClr r="0" g="0" b="0"/>
        </a:effectRef>
        <a:fontRef idx="minor"/>
      </dsp:style>
    </dsp:sp>
    <dsp:sp modelId="{E80E936F-E0CE-4B84-B54A-0B2DE1508467}">
      <dsp:nvSpPr>
        <dsp:cNvPr id="0" name=""/>
        <dsp:cNvSpPr/>
      </dsp:nvSpPr>
      <dsp:spPr>
        <a:xfrm>
          <a:off x="8556107" y="3732743"/>
          <a:ext cx="2470225" cy="454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nb-NO" sz="1600" kern="1200" dirty="0"/>
            <a:t>Oppbevaringsbokser</a:t>
          </a:r>
        </a:p>
      </dsp:txBody>
      <dsp:txXfrm>
        <a:off x="8556107" y="3732743"/>
        <a:ext cx="2470225" cy="454839"/>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9E39F-FA9F-4DF1-AEA7-B1AA6FEAC830}" type="datetimeFigureOut">
              <a:rPr lang="nb-NO" smtClean="0"/>
              <a:t>26.09.2019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E134B9-A146-4453-A311-3A8430A19C8A}" type="slidenum">
              <a:rPr lang="nb-NO" smtClean="0"/>
              <a:t>‹#›</a:t>
            </a:fld>
            <a:endParaRPr lang="nb-NO"/>
          </a:p>
        </p:txBody>
      </p:sp>
    </p:spTree>
    <p:extLst>
      <p:ext uri="{BB962C8B-B14F-4D97-AF65-F5344CB8AC3E}">
        <p14:creationId xmlns:p14="http://schemas.microsoft.com/office/powerpoint/2010/main" val="1729869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facebook.com/l.php?u=http://www.tryggmat.net/tilberedning.html&amp;h=ATM7x7_djyMjTs3fJSGW69hiI5QGqcAjdEKSEOlpy6XkPjCL57MmL9FUbGEAJejcb_FydYz6Oli0Jag3aJq_7kTGMJWZ-2ojUrA7smKspC9ZtXdYfs5ObA"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0"/>
              </a:spcAft>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Nå har vi vært lenge i butikken og nå skal vi snakke om det som skjer med maten hjemme.</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1</a:t>
            </a:fld>
            <a:endParaRPr lang="nb-NO"/>
          </a:p>
        </p:txBody>
      </p:sp>
    </p:spTree>
    <p:extLst>
      <p:ext uri="{BB962C8B-B14F-4D97-AF65-F5344CB8AC3E}">
        <p14:creationId xmlns:p14="http://schemas.microsoft.com/office/powerpoint/2010/main" val="2216947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50000"/>
              </a:lnSpc>
              <a:spcAft>
                <a:spcPts val="8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Når man flytter for seg selv kan det være vanskelig å se for seg hva man trenger av utstyr. Hva du trenger avhenger av hvor stor plass du har, hvor mye penger du vil bruke og hva slags mat du ser for deg at du vil lage. </a:t>
            </a:r>
          </a:p>
          <a:p>
            <a:pPr marL="342900" lvl="0" indent="-342900">
              <a:lnSpc>
                <a:spcPct val="150000"/>
              </a:lnSpc>
              <a:spcAft>
                <a:spcPts val="8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Oversikten over </a:t>
            </a:r>
            <a:r>
              <a:rPr lang="nb-NO" sz="1200" dirty="0" err="1">
                <a:effectLst/>
                <a:latin typeface="Times New Roman" panose="02020603050405020304" pitchFamily="18" charset="0"/>
                <a:ea typeface="Calibri" panose="020F0502020204030204" pitchFamily="34" charset="0"/>
                <a:cs typeface="Times New Roman" panose="02020603050405020304" pitchFamily="18" charset="0"/>
              </a:rPr>
              <a:t>basisutstyr</a:t>
            </a: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 kan du bruke som inspirasjon til ønskelister til bursdag, jul eller innflytningsgave.</a:t>
            </a:r>
          </a:p>
          <a:p>
            <a:pPr marL="342900" lvl="0" indent="-342900">
              <a:lnSpc>
                <a:spcPct val="150000"/>
              </a:lnSpc>
              <a:spcAft>
                <a:spcPts val="8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På IKEA kan du kjøpe startpakker med kjøkkenutstyr for en billig penge hvor du få med mye av det viktigste du trenger når du flytter for deg selv. </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10</a:t>
            </a:fld>
            <a:endParaRPr lang="nb-NO"/>
          </a:p>
        </p:txBody>
      </p:sp>
    </p:spTree>
    <p:extLst>
      <p:ext uri="{BB962C8B-B14F-4D97-AF65-F5344CB8AC3E}">
        <p14:creationId xmlns:p14="http://schemas.microsoft.com/office/powerpoint/2010/main" val="2666348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50000"/>
              </a:lnSpc>
              <a:spcAft>
                <a:spcPts val="8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Basisutstyr kan deles inn i fire kategorier, «Kjøkkenredskaper, «Varmebehandling», «Elektrisk» og «Annet». Oversikten er utformet som en sjekkliste slik at man kan krysse av etter hvert som man har fått tak i diverse utstyr.</a:t>
            </a:r>
          </a:p>
          <a:p>
            <a:pPr marL="342900" lvl="0" indent="-342900">
              <a:lnSpc>
                <a:spcPct val="150000"/>
              </a:lnSpc>
              <a:spcAft>
                <a:spcPts val="8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Ildfast form kan du bruke både til å ovnssteke grønnsaker, poteter, kjøtt, fisk og lage gratenger. Den kan også brukes til baking. </a:t>
            </a:r>
          </a:p>
          <a:p>
            <a:pPr marL="342900" lvl="0" indent="-342900">
              <a:lnSpc>
                <a:spcPct val="150000"/>
              </a:lnSpc>
              <a:spcAft>
                <a:spcPts val="8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Smoothie blender kan kjøpes for noen få hundrelapper og kan brukes til mye mer enn smoothie, som for eksempel røre til lapper, pannekaker og vafler, lage havremel, milkshake og </a:t>
            </a:r>
            <a:r>
              <a:rPr lang="nb-NO" sz="1200" dirty="0" err="1">
                <a:effectLst/>
                <a:latin typeface="Times New Roman" panose="02020603050405020304" pitchFamily="18" charset="0"/>
                <a:ea typeface="Calibri" panose="020F0502020204030204" pitchFamily="34" charset="0"/>
                <a:cs typeface="Times New Roman" panose="02020603050405020304" pitchFamily="18" charset="0"/>
              </a:rPr>
              <a:t>guacamole</a:t>
            </a: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50000"/>
              </a:lnSpc>
              <a:spcAft>
                <a:spcPts val="8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Stavmikser er et flerbruksredskap hvor det ofte følger med ekstrautstyr som for eksempel beholdere, målebeger, </a:t>
            </a:r>
            <a:r>
              <a:rPr lang="nb-NO" sz="1200" dirty="0" err="1">
                <a:effectLst/>
                <a:latin typeface="Times New Roman" panose="02020603050405020304" pitchFamily="18" charset="0"/>
                <a:ea typeface="Calibri" panose="020F0502020204030204" pitchFamily="34" charset="0"/>
                <a:cs typeface="Times New Roman" panose="02020603050405020304" pitchFamily="18" charset="0"/>
              </a:rPr>
              <a:t>hakkere</a:t>
            </a: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 og visp, derfor er det lurt å tenke igjennom hva man har behov for før man kjøper en stavmikser. Man bruker ofte stavmikser til supper, sauser, puréer, men også til å mikse kremer og glasur, smoothie, eggeblandinger og andre typer rører. </a:t>
            </a:r>
          </a:p>
          <a:p>
            <a:pPr marL="342900" lvl="0" indent="-342900">
              <a:lnSpc>
                <a:spcPct val="150000"/>
              </a:lnSpc>
              <a:spcAft>
                <a:spcPts val="8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Det er lurt å ha minst to skjærefjøler slik at du slipper å måtte vaske skjærefjølen mellom råvarene mens du lager mat. Rå og ferdig laget mat skal holdes adskilt for å unngå å spre bakterier seg i mellom (Mattilsynet, u.å.) </a:t>
            </a:r>
          </a:p>
          <a:p>
            <a:pPr marL="342900" lvl="0" indent="-342900">
              <a:lnSpc>
                <a:spcPct val="150000"/>
              </a:lnSpc>
              <a:spcAft>
                <a:spcPts val="8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Man bør ha oppbevaringsbokser i ulike størrelser. Disse kan brukes både som matbokser, til oppbevaring av </a:t>
            </a:r>
            <a:r>
              <a:rPr lang="nb-NO" sz="1200" dirty="0" err="1">
                <a:effectLst/>
                <a:latin typeface="Times New Roman" panose="02020603050405020304" pitchFamily="18" charset="0"/>
                <a:ea typeface="Calibri" panose="020F0502020204030204" pitchFamily="34" charset="0"/>
                <a:cs typeface="Times New Roman" panose="02020603050405020304" pitchFamily="18" charset="0"/>
              </a:rPr>
              <a:t>middagsrester</a:t>
            </a: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 og som beholder til mat som skal fryses.</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11</a:t>
            </a:fld>
            <a:endParaRPr lang="nb-NO"/>
          </a:p>
        </p:txBody>
      </p:sp>
    </p:spTree>
    <p:extLst>
      <p:ext uri="{BB962C8B-B14F-4D97-AF65-F5344CB8AC3E}">
        <p14:creationId xmlns:p14="http://schemas.microsoft.com/office/powerpoint/2010/main" val="3415330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buFont typeface="Arial" panose="020B0604020202020204" pitchFamily="34" charset="0"/>
              <a:buNone/>
            </a:pPr>
            <a:r>
              <a:rPr lang="nb-NO" sz="1200" kern="1200" dirty="0">
                <a:solidFill>
                  <a:schemeClr val="tx1"/>
                </a:solidFill>
                <a:effectLst/>
                <a:latin typeface="+mn-lt"/>
                <a:ea typeface="+mn-ea"/>
                <a:cs typeface="+mn-cs"/>
              </a:rPr>
              <a:t>Mange av dere lurer sikkert på hvorfor vi må snakke om frysing og at dette er noe dere kan fra før av. Men her finnes det mange praktiske tips som kan opprettholde kvaliteten, forlenge holdbarheten på maten og dermed spare dere for å måtte kjøpe ny mat.</a:t>
            </a:r>
          </a:p>
          <a:p>
            <a:pPr marL="228600" lvl="0" indent="-228600">
              <a:buFont typeface="+mj-lt"/>
              <a:buAutoNum type="arabicPeriod"/>
            </a:pPr>
            <a:r>
              <a:rPr lang="nb-NO" sz="1200" kern="1200" dirty="0">
                <a:solidFill>
                  <a:schemeClr val="tx1"/>
                </a:solidFill>
                <a:effectLst/>
                <a:latin typeface="+mn-lt"/>
                <a:ea typeface="+mn-ea"/>
                <a:cs typeface="+mn-cs"/>
              </a:rPr>
              <a:t>Fryseren skal ha en temperatur på -18 grader eller kaldere, derfor er det lurt å sjekke temperaturen i fryseren din jevnlig slik at den frosne maten ikke blir fort dårlig (Tryggmat , u.å.). </a:t>
            </a:r>
          </a:p>
          <a:p>
            <a:pPr marL="228600" lvl="0" indent="-228600">
              <a:buFont typeface="+mj-lt"/>
              <a:buAutoNum type="arabicPeriod"/>
            </a:pPr>
            <a:r>
              <a:rPr lang="nb-NO" sz="1200" kern="1200" dirty="0">
                <a:solidFill>
                  <a:schemeClr val="tx1"/>
                </a:solidFill>
                <a:effectLst/>
                <a:latin typeface="+mn-lt"/>
                <a:ea typeface="+mn-ea"/>
                <a:cs typeface="+mn-cs"/>
              </a:rPr>
              <a:t>Frysing av mat hemmer bakteriens vekst fordi bakteriene går i dvale, men bakteriene dør ikke (Tryggmat, u.å.). Mange tror at man kan redde mat slik som kjøtt og fisk som har gått ut på dato ved å fryse maten, men ettersom bakteriene kun går i dvale vil matvaren fortsatt være dårlig når den tines igjen (Matprat, u.å.). Ønsker man å drepe bakterier må maten varmebehandles, da vil også holdbarheten øke (Mattilsynet, u.å.). Dersom du eksempelvis har kyllingfilet som snart går ut på dato, kan du derfor steke denne og fryse deretter. Eller hvis du har tint opp kyllingfilet men ikke får brukt den likevel, kan du steke den og fryse den en gang til.</a:t>
            </a:r>
          </a:p>
          <a:p>
            <a:pPr marL="228600" indent="-228600">
              <a:buFont typeface="+mj-lt"/>
              <a:buAutoNum type="arabicPeriod"/>
            </a:pPr>
            <a:r>
              <a:rPr lang="nb-NO" sz="1200" kern="1200" dirty="0">
                <a:solidFill>
                  <a:schemeClr val="tx1"/>
                </a:solidFill>
                <a:effectLst/>
                <a:latin typeface="+mn-lt"/>
                <a:ea typeface="+mn-ea"/>
                <a:cs typeface="+mn-cs"/>
              </a:rPr>
              <a:t>Det er mulig at kjøtt og fisk kan fryses og tines flere ganger, men dette avhenger av kvaliteten på maten, hvordan den har blitt oppbevart, hvordan den er bearbeidet, saltinnhold og fettinnhold (Matprat, u.å.). For eksempel anbefales det ikke å fryse rått kjøtt og rå fisk to ganger som har blitt oppbevart mange timer i romtemperatur. Se og lukt på maten for å vurdere om maten er dårlig eller ikke. Når maten fryses bremses alle prosessene i maten, men de stoppes ikke. Akkurat i likhet med bakterieveksten. Derfor bør ikke mat fryses «for alltid» og man må derfor bruke opp den maten man har i fryseren. </a:t>
            </a:r>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12</a:t>
            </a:fld>
            <a:endParaRPr lang="nb-NO"/>
          </a:p>
        </p:txBody>
      </p:sp>
    </p:spTree>
    <p:extLst>
      <p:ext uri="{BB962C8B-B14F-4D97-AF65-F5344CB8AC3E}">
        <p14:creationId xmlns:p14="http://schemas.microsoft.com/office/powerpoint/2010/main" val="2438626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Her er en huskeliste som er god å bruke når man skal fryse mat.</a:t>
            </a:r>
          </a:p>
          <a:p>
            <a:pPr marL="342900" lvl="0" indent="-342900">
              <a:lnSpc>
                <a:spcPct val="150000"/>
              </a:lnSpc>
              <a:spcAft>
                <a:spcPts val="800"/>
              </a:spcAft>
              <a:buFont typeface="+mj-lt"/>
              <a:buAutoNum type="arabicPeriod"/>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«Frys ned maten så fort som mulig etter den er kjøpt». Når du kommer hjem fra butikken bør du legge på plass frysevarer og kjølevarer før andre matvarer. </a:t>
            </a:r>
          </a:p>
          <a:p>
            <a:pPr marL="342900" lvl="0" indent="-342900">
              <a:lnSpc>
                <a:spcPct val="150000"/>
              </a:lnSpc>
              <a:spcAft>
                <a:spcPts val="800"/>
              </a:spcAft>
              <a:buFont typeface="+mj-lt"/>
              <a:buAutoNum type="arabicPeriod"/>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«Ikke legg varm mat i fryseren, da økes temperaturen og resten av maten kan bli dårlig» på grunn av økt bakterievekst (Tryggmat, u.å.)</a:t>
            </a:r>
          </a:p>
          <a:p>
            <a:pPr marL="342900" lvl="0" indent="-342900">
              <a:lnSpc>
                <a:spcPct val="150000"/>
              </a:lnSpc>
              <a:spcAft>
                <a:spcPts val="800"/>
              </a:spcAft>
              <a:buFont typeface="+mj-lt"/>
              <a:buAutoNum type="arabicPeriod"/>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«Avkjøl maten i mindre porsjoner, gjerne i kaldt vannbad». Da avkjøles maten fortere som medfører at maten kan settes kjølig fortere som fører til mindre bakterievekst og bedre holdbarhet (Mattilsynet, 2016). </a:t>
            </a:r>
          </a:p>
          <a:p>
            <a:pPr marL="342900" lvl="0" indent="-342900">
              <a:lnSpc>
                <a:spcPct val="150000"/>
              </a:lnSpc>
              <a:spcAft>
                <a:spcPts val="800"/>
              </a:spcAft>
              <a:buFont typeface="+mj-lt"/>
              <a:buAutoNum type="arabicPeriod"/>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«Pakk maten godt inn i lufttette poser eller bokser hvis emballasjen er brutt» og vær særlig nøye med fisk og kjøtt (Tryggmat, u.å.).</a:t>
            </a:r>
          </a:p>
          <a:p>
            <a:pPr marL="342900" lvl="0" indent="-342900">
              <a:lnSpc>
                <a:spcPct val="150000"/>
              </a:lnSpc>
              <a:spcAft>
                <a:spcPts val="800"/>
              </a:spcAft>
              <a:buFont typeface="+mj-lt"/>
              <a:buAutoNum type="arabicPeriod"/>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«Skriv på innhold, dato for innfrysning og mengde» på en lapp som du fester på maten, da har du bedre oversikt i fryseren. </a:t>
            </a:r>
          </a:p>
          <a:p>
            <a:pPr marL="342900" lvl="0" indent="-342900">
              <a:lnSpc>
                <a:spcPct val="150000"/>
              </a:lnSpc>
              <a:spcAft>
                <a:spcPts val="800"/>
              </a:spcAft>
              <a:buFont typeface="+mj-lt"/>
              <a:buAutoNum type="arabicPeriod"/>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«Frys i porsjonsstørrelser eller flate pakker» (Tryggmat, u.å.). Se for deg at du har kjøpt en 2 kilos pakke med kyllingfilet. Hvis du fryser denne tar det for det første lang tid før hele varen blir fryst, og det tar lang tid før hele pakken tines. For eksempel: du skal lage en kyllingmiddag hvor du trenger to kyllingfileter, da må du tine hele pakken med 2 kilo kylling og deretter fryse igjen. Men om du fryser kyllingfiletene i porsjonspakninger, trenger du bare å tine den mengden du skal bruke. </a:t>
            </a:r>
          </a:p>
          <a:p>
            <a:pPr marL="342900" lvl="0" indent="-342900">
              <a:lnSpc>
                <a:spcPct val="150000"/>
              </a:lnSpc>
              <a:spcAft>
                <a:spcPts val="800"/>
              </a:spcAft>
              <a:buFont typeface="+mj-lt"/>
              <a:buAutoNum type="arabicPeriod"/>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Til sist «husk at fryseren er et laget for maten og ikke en gravplass», det betyr at maten i fryseren må brukes og ikke glemmes bort.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13</a:t>
            </a:fld>
            <a:endParaRPr lang="nb-NO"/>
          </a:p>
        </p:txBody>
      </p:sp>
    </p:spTree>
    <p:extLst>
      <p:ext uri="{BB962C8B-B14F-4D97-AF65-F5344CB8AC3E}">
        <p14:creationId xmlns:p14="http://schemas.microsoft.com/office/powerpoint/2010/main" val="3884866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50000"/>
              </a:lnSpc>
              <a:spcAft>
                <a:spcPts val="800"/>
              </a:spcAft>
              <a:buFont typeface="+mj-lt"/>
              <a:buAutoNum type="arabicPeriod"/>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Når maten tines våkner bakteriene til liv på grunn av høyere temperatur. </a:t>
            </a:r>
          </a:p>
          <a:p>
            <a:pPr marL="342900" lvl="0" indent="-342900">
              <a:lnSpc>
                <a:spcPct val="150000"/>
              </a:lnSpc>
              <a:spcAft>
                <a:spcPts val="800"/>
              </a:spcAft>
              <a:buFont typeface="+mj-lt"/>
              <a:buAutoNum type="arabicPeriod"/>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Når maten fryses dannes iskrystaller, mens når maten tiner vil disse krystallene smelte og noe av vannet vil sive ut av maten. Derfor kan maten miste sprøheten eller noe av saftigheten, men det betyr ikke at maten er uspiselig, bare at kvaliteten kan være noe endret. På grunn av dette så pleier man ikke å fryse eksempelvis salat og agurk, ettersom det vil være mer vassent etter opptining.  </a:t>
            </a:r>
          </a:p>
          <a:p>
            <a:pPr marL="342900" lvl="0" indent="-342900">
              <a:lnSpc>
                <a:spcPct val="150000"/>
              </a:lnSpc>
              <a:spcAft>
                <a:spcPts val="800"/>
              </a:spcAft>
              <a:buFont typeface="+mj-lt"/>
              <a:buAutoNum type="arabicPeriod"/>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Tining av mat bør skje sakte, helst i kjøleskap fordi dette er mer skånsomt. I kjøleskap mister maten mindre vann, bakteriene vokser saktere og maten opprettholder god kvalitet. Det går an å tine maten i mikroen, men det er ikke optimalt på grunn av den brå overgangen fra kaldt til varmt, og maten vil kunne miste mye vann. Hvis du må bruke mikroen, bruk tiningsprogram!</a:t>
            </a:r>
          </a:p>
          <a:p>
            <a:pPr marL="342900" lvl="0" indent="-342900">
              <a:lnSpc>
                <a:spcPct val="150000"/>
              </a:lnSpc>
              <a:spcAft>
                <a:spcPts val="800"/>
              </a:spcAft>
              <a:buFont typeface="+mj-lt"/>
              <a:buAutoNum type="arabicPeriod"/>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Man bør legge maten i kjøleskapet dagen før den skal brukes og det kan være lurt å sette på en alarm eller et varsel på telefonen slik at man ikke glemmer å ta maten opp fra fryseren.</a:t>
            </a:r>
          </a:p>
          <a:p>
            <a:pPr marL="342900" lvl="0" indent="-342900">
              <a:lnSpc>
                <a:spcPct val="150000"/>
              </a:lnSpc>
              <a:spcAft>
                <a:spcPts val="800"/>
              </a:spcAft>
              <a:buFont typeface="+mj-lt"/>
              <a:buAutoNum type="arabicPeriod"/>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Dersom du likevel glemmer å ta opp maten så kan du legge den i en tett pose og legge i kaldt vann i minst 15 minutter, men hvor lenge den må ligge avhenger av størrelsen på maten.</a:t>
            </a:r>
          </a:p>
          <a:p>
            <a:endParaRPr lang="nb-NO" sz="1200" b="1"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Kilde: </a:t>
            </a:r>
            <a:r>
              <a:rPr lang="nb-NO" sz="1200" b="0" i="0" u="sng" kern="1200" dirty="0">
                <a:solidFill>
                  <a:schemeClr val="tx1"/>
                </a:solidFill>
                <a:effectLst/>
                <a:latin typeface="+mn-lt"/>
                <a:ea typeface="+mn-ea"/>
                <a:cs typeface="+mn-cs"/>
                <a:hlinkClick r:id="rId3"/>
              </a:rPr>
              <a:t>http://www.tryggmat.net/tilberedning.html</a:t>
            </a:r>
            <a:r>
              <a:rPr lang="nb-NO" dirty="0"/>
              <a:t/>
            </a:r>
            <a:br>
              <a:rPr lang="nb-NO" dirty="0"/>
            </a:br>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14</a:t>
            </a:fld>
            <a:endParaRPr lang="nb-NO"/>
          </a:p>
        </p:txBody>
      </p:sp>
    </p:spTree>
    <p:extLst>
      <p:ext uri="{BB962C8B-B14F-4D97-AF65-F5344CB8AC3E}">
        <p14:creationId xmlns:p14="http://schemas.microsoft.com/office/powerpoint/2010/main" val="889144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 Trykk på linken til filmen</a:t>
            </a:r>
            <a:r>
              <a:rPr lang="nb-NO" baseline="0" dirty="0" smtClean="0"/>
              <a:t> --</a:t>
            </a:r>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15</a:t>
            </a:fld>
            <a:endParaRPr lang="nb-NO"/>
          </a:p>
        </p:txBody>
      </p:sp>
    </p:spTree>
    <p:extLst>
      <p:ext uri="{BB962C8B-B14F-4D97-AF65-F5344CB8AC3E}">
        <p14:creationId xmlns:p14="http://schemas.microsoft.com/office/powerpoint/2010/main" val="2296633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Her skal vi gå gjennom grunnleggende matvarer og utstyr som er lurt å ha når man skal flytte for seg selv. Disse kalles basismatvarer og </a:t>
            </a:r>
            <a:r>
              <a:rPr lang="nb-NO" sz="1200" kern="1200" dirty="0" err="1">
                <a:solidFill>
                  <a:schemeClr val="tx1"/>
                </a:solidFill>
                <a:effectLst/>
                <a:latin typeface="+mn-lt"/>
                <a:ea typeface="+mn-ea"/>
                <a:cs typeface="+mn-cs"/>
              </a:rPr>
              <a:t>basisutstyr</a:t>
            </a:r>
            <a:r>
              <a:rPr lang="nb-NO" sz="1200" kern="1200" dirty="0">
                <a:solidFill>
                  <a:schemeClr val="tx1"/>
                </a:solidFill>
                <a:effectLst/>
                <a:latin typeface="+mn-lt"/>
                <a:ea typeface="+mn-ea"/>
                <a:cs typeface="+mn-cs"/>
              </a:rPr>
              <a:t>. Videre skal vi ta for oss temaene frysing og tining. </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2</a:t>
            </a:fld>
            <a:endParaRPr lang="nb-NO"/>
          </a:p>
        </p:txBody>
      </p:sp>
    </p:spTree>
    <p:extLst>
      <p:ext uri="{BB962C8B-B14F-4D97-AF65-F5344CB8AC3E}">
        <p14:creationId xmlns:p14="http://schemas.microsoft.com/office/powerpoint/2010/main" val="1549861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lvl="0" indent="-171450">
              <a:lnSpc>
                <a:spcPct val="150000"/>
              </a:lnSpc>
              <a:spcAft>
                <a:spcPts val="800"/>
              </a:spcAft>
              <a:buFont typeface="Arial" panose="020B0604020202020204" pitchFamily="34" charset="0"/>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Vi skal se på basismatvarer som bør stå i tørrvareskapet og disse har vi valgt å dele inn i fire kategorier, «korn og kornprodukter», «hermetikk», «baking», og «annet». </a:t>
            </a:r>
          </a:p>
          <a:p>
            <a:pPr marL="171450" lvl="0" indent="-171450">
              <a:lnSpc>
                <a:spcPct val="150000"/>
              </a:lnSpc>
              <a:spcAft>
                <a:spcPts val="800"/>
              </a:spcAft>
              <a:buFont typeface="Arial" panose="020B0604020202020204" pitchFamily="34" charset="0"/>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Korn og kornprodukter er en god kilde til fiber og bidrar til å holde et stabilt blodsukker dersom man velger grove varianter (Opplysningskontoret for brød og korn, 2017). Mange korn og kornprodukter har lang holdbarhet, slik som knekkebrød, havregryn, kornblandinger, mel, pasta og ris. </a:t>
            </a:r>
          </a:p>
          <a:p>
            <a:pPr marL="171450" lvl="0" indent="-171450">
              <a:lnSpc>
                <a:spcPct val="150000"/>
              </a:lnSpc>
              <a:spcAft>
                <a:spcPts val="800"/>
              </a:spcAft>
              <a:buFont typeface="Arial" panose="020B0604020202020204" pitchFamily="34" charset="0"/>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Hermetikk kan stå uåpnet i skapet i flere år før det blir dårlig og er derfor lurt å ha på lager. Hakkede tomater og tomatpuré er alltid lurt å ha hjemme fordi dette kan brukes som base til å lage tomatsuppe, gryteretter og saus til for eksempel pizza og pasta. Vi anbefales å spise 5 porsjoner grønnsaker og frukt om dagen og hakkede tomater og tomatpuré kan inngå i dette (Helsedirektoratet, 2014). </a:t>
            </a:r>
          </a:p>
          <a:p>
            <a:pPr marL="171450" lvl="0" indent="-171450">
              <a:lnSpc>
                <a:spcPct val="150000"/>
              </a:lnSpc>
              <a:spcAft>
                <a:spcPts val="800"/>
              </a:spcAft>
              <a:buFont typeface="Arial" panose="020B0604020202020204" pitchFamily="34" charset="0"/>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Baking er muligens en matvarekategori som man tenker man ikke trenger, men disse ingrediensene har kjekke bruksområder. Bakepulver kan brukes i scones, kaker og til vafler, pannekaker og lapper. Tørrgjær holder seg lenge, i motsetning til fersk gjær. Tørrgjær kan brukes til både søt og grov gjærbakst. </a:t>
            </a:r>
          </a:p>
          <a:p>
            <a:pPr>
              <a:lnSpc>
                <a:spcPct val="150000"/>
              </a:lnSpc>
              <a:spcAft>
                <a:spcPts val="800"/>
              </a:spcAft>
            </a:pPr>
            <a:endParaRPr lang="nb-NO"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nb-NO" sz="1200" b="1" dirty="0">
                <a:effectLst/>
                <a:latin typeface="Times New Roman" panose="02020603050405020304" pitchFamily="18" charset="0"/>
                <a:ea typeface="Calibri" panose="020F0502020204030204" pitchFamily="34" charset="0"/>
                <a:cs typeface="Times New Roman" panose="02020603050405020304" pitchFamily="18" charset="0"/>
              </a:rPr>
              <a:t>Tips til aktivisering:</a:t>
            </a: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171450" lvl="0" indent="-171450">
              <a:lnSpc>
                <a:spcPct val="150000"/>
              </a:lnSpc>
              <a:spcAft>
                <a:spcPts val="800"/>
              </a:spcAft>
              <a:buFont typeface="Arial" panose="020B0604020202020204" pitchFamily="34" charset="0"/>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Rekk opp hånda de som har rapsolje hjemme? </a:t>
            </a:r>
          </a:p>
          <a:p>
            <a:pPr marL="171450" lvl="0" indent="-171450">
              <a:lnSpc>
                <a:spcPct val="150000"/>
              </a:lnSpc>
              <a:spcAft>
                <a:spcPts val="800"/>
              </a:spcAft>
              <a:buFont typeface="Arial" panose="020B0604020202020204" pitchFamily="34" charset="0"/>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Rekk opp hånda de som har olivenolje hjemme?</a:t>
            </a:r>
          </a:p>
          <a:p>
            <a:pPr marL="171450" lvl="0" indent="-171450">
              <a:lnSpc>
                <a:spcPct val="150000"/>
              </a:lnSpc>
              <a:spcAft>
                <a:spcPts val="800"/>
              </a:spcAft>
              <a:buFont typeface="Arial" panose="020B0604020202020204" pitchFamily="34" charset="0"/>
              <a:buChar char="•"/>
            </a:pP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Dersom dere skal ha kun </a:t>
            </a:r>
            <a:r>
              <a:rPr lang="nb-NO" sz="1200" u="sng" dirty="0">
                <a:effectLst/>
                <a:latin typeface="Times New Roman" panose="02020603050405020304" pitchFamily="18" charset="0"/>
                <a:ea typeface="Calibri" panose="020F0502020204030204" pitchFamily="34" charset="0"/>
                <a:cs typeface="Times New Roman" panose="02020603050405020304" pitchFamily="18" charset="0"/>
              </a:rPr>
              <a:t>én</a:t>
            </a: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 olje bør dere velge rapsolje. Mange tror at olivenolje er den sunneste og beste oljen, men rapsolje har en bedre fettsyresammensetning (altså sunnere fett fordi den inneholder mer omega- 3 enn olivenolje) (Matportalen, 2017). I tillegg tåler rapsolje høye temperaturer slik at den passer til varmebehandling slik som </a:t>
            </a:r>
            <a:r>
              <a:rPr lang="nb-NO" sz="1200" dirty="0" err="1">
                <a:effectLst/>
                <a:latin typeface="Times New Roman" panose="02020603050405020304" pitchFamily="18" charset="0"/>
                <a:ea typeface="Calibri" panose="020F0502020204030204" pitchFamily="34" charset="0"/>
                <a:cs typeface="Times New Roman" panose="02020603050405020304" pitchFamily="18" charset="0"/>
              </a:rPr>
              <a:t>wokking</a:t>
            </a: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 (Matprat, u.å.), og den har en nøytral smak (Granheim, 2017) slik at den passer til kalde retter som for eksempel i dressing til salater. </a:t>
            </a:r>
          </a:p>
        </p:txBody>
      </p:sp>
      <p:sp>
        <p:nvSpPr>
          <p:cNvPr id="4" name="Plassholder for lysbildenummer 3"/>
          <p:cNvSpPr>
            <a:spLocks noGrp="1"/>
          </p:cNvSpPr>
          <p:nvPr>
            <p:ph type="sldNum" sz="quarter" idx="10"/>
          </p:nvPr>
        </p:nvSpPr>
        <p:spPr/>
        <p:txBody>
          <a:bodyPr/>
          <a:lstStyle/>
          <a:p>
            <a:fld id="{0EE134B9-A146-4453-A311-3A8430A19C8A}" type="slidenum">
              <a:rPr lang="nb-NO" smtClean="0"/>
              <a:t>3</a:t>
            </a:fld>
            <a:endParaRPr lang="nb-NO"/>
          </a:p>
        </p:txBody>
      </p:sp>
    </p:spTree>
    <p:extLst>
      <p:ext uri="{BB962C8B-B14F-4D97-AF65-F5344CB8AC3E}">
        <p14:creationId xmlns:p14="http://schemas.microsoft.com/office/powerpoint/2010/main" val="1145323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50000"/>
              </a:lnSpc>
              <a:spcAft>
                <a:spcPts val="8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Fryseren øker holdbarheten til mat, noe som gjør fryseren til et ypperlig sted å lagre mat og rester. Det er lurt å et godt utvalg av frosne bær, frukt og grønnsaksblandinger. Disse er ofte billigere og mer næringsrike enn ferske ettersom de fryses rett etter sanking (Krogh, 2016). </a:t>
            </a:r>
          </a:p>
          <a:p>
            <a:pPr marL="342900" lvl="0" indent="-342900">
              <a:lnSpc>
                <a:spcPct val="150000"/>
              </a:lnSpc>
              <a:spcAft>
                <a:spcPts val="8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Fiskefileter og kyllingfilet kan være lurt å ha i fryseren, disse varene holder seg sjeldent lenge i kjøleskap og man har alltid en middag på lur dersom man husker å legge maten til tining.</a:t>
            </a:r>
          </a:p>
          <a:p>
            <a:pPr marL="342900" lvl="0" indent="-342900">
              <a:lnSpc>
                <a:spcPct val="150000"/>
              </a:lnSpc>
              <a:spcAft>
                <a:spcPts val="8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Man bør fryse grovbrød i skiver slik at man kan ta opp brødskiver i porsjoner etter hvert som man har behov for det. Da unngår du at brødet blir tørt. Skivene kan tines i brødrister, ovn, mikro eller på kjøkkenbenken.</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4</a:t>
            </a:fld>
            <a:endParaRPr lang="nb-NO"/>
          </a:p>
        </p:txBody>
      </p:sp>
    </p:spTree>
    <p:extLst>
      <p:ext uri="{BB962C8B-B14F-4D97-AF65-F5344CB8AC3E}">
        <p14:creationId xmlns:p14="http://schemas.microsoft.com/office/powerpoint/2010/main" val="481492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50000"/>
              </a:lnSpc>
              <a:spcAft>
                <a:spcPts val="8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Her er en oversikt over basismatvarer som hører hjemme i kjøleskapet og diverse pålegg.</a:t>
            </a:r>
          </a:p>
          <a:p>
            <a:pPr marL="342900" lvl="0" indent="-342900">
              <a:lnSpc>
                <a:spcPct val="150000"/>
              </a:lnSpc>
              <a:spcAft>
                <a:spcPts val="8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I kjøleskapet kan du lagre kjøtt og fisk som du skal bruke de nærmeste dagene.</a:t>
            </a:r>
          </a:p>
          <a:p>
            <a:pPr marL="342900" lvl="0" indent="-342900">
              <a:lnSpc>
                <a:spcPct val="150000"/>
              </a:lnSpc>
              <a:spcAft>
                <a:spcPts val="8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Plantemargarin inneholder sunnere fett enn smør (Helsedirektoratet, 2017). På emballasjen står bruksområdene til margarinen og det kan være greit å </a:t>
            </a:r>
            <a:r>
              <a:rPr lang="nb-NO" sz="1200">
                <a:effectLst/>
                <a:latin typeface="Times New Roman" panose="02020603050405020304" pitchFamily="18" charset="0"/>
                <a:ea typeface="Calibri" panose="020F0502020204030204" pitchFamily="34" charset="0"/>
                <a:cs typeface="Times New Roman" panose="02020603050405020304" pitchFamily="18" charset="0"/>
              </a:rPr>
              <a:t>kjøpe en </a:t>
            </a: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variant som egner seg til både steking og som pålegg. </a:t>
            </a:r>
          </a:p>
          <a:p>
            <a:pPr marL="342900" lvl="0" indent="-342900">
              <a:lnSpc>
                <a:spcPct val="150000"/>
              </a:lnSpc>
              <a:spcAft>
                <a:spcPts val="8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Fiskepålegg er bra å ha tilgjengelig slik at man enkelt kan øke inntaket av fisk. Fisk er bra for kroppen fordi det er rikt på protein, sunt fett og vitaminer og mineraler (Helsedirektoratet, 2017). Seks skiver med fiskepålegg tilsvarer en middagsporsjon med fisk. Det høres ganske mye ut med seks skiver, men om man fordeler det ut over en uke så er det overkommelig. Du kan velge mellom for eksempel makrell i tomat, tunfisk, fiskekaker og røkelaks eller andre fiskepålegg. </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5</a:t>
            </a:fld>
            <a:endParaRPr lang="nb-NO"/>
          </a:p>
        </p:txBody>
      </p:sp>
    </p:spTree>
    <p:extLst>
      <p:ext uri="{BB962C8B-B14F-4D97-AF65-F5344CB8AC3E}">
        <p14:creationId xmlns:p14="http://schemas.microsoft.com/office/powerpoint/2010/main" val="1624669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50000"/>
              </a:lnSpc>
              <a:spcAft>
                <a:spcPts val="8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Vi går videre på frukt og grønnsaker. Denne listen ser veldig lang ut og det er ikke slik at du til enhver tid må ha alle disse ulike variantene tilgjengelig, men dersom du har et utvalg av disse så kommer du langt. </a:t>
            </a:r>
          </a:p>
          <a:p>
            <a:pPr marL="342900" lvl="0" indent="-342900">
              <a:lnSpc>
                <a:spcPct val="150000"/>
              </a:lnSpc>
              <a:spcAft>
                <a:spcPts val="8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Agurk, tomat, paprika og salat kan du eksempelvis bruke i tacoen, som tilbehør til middagen, du kan lage en pastasalat eller bruke det på brødskiven. </a:t>
            </a:r>
          </a:p>
          <a:p>
            <a:pPr marL="342900" lvl="0" indent="-342900">
              <a:lnSpc>
                <a:spcPct val="150000"/>
              </a:lnSpc>
              <a:spcAft>
                <a:spcPts val="8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Løk er en allsidig og billig matvare som Helsedirektoratet anbefaler oss å gjerne spise daglig (Helsedirektoratet, 2014). Det trenger ikke å være den vanlige gule løken men det kan være for eksempel rødløk, purreløk, vårløk, hvitløk og sjalottløk. </a:t>
            </a:r>
          </a:p>
          <a:p>
            <a:pPr marL="342900" lvl="0" indent="-342900">
              <a:lnSpc>
                <a:spcPct val="150000"/>
              </a:lnSpc>
              <a:spcAft>
                <a:spcPts val="8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Gulrot og brokkoli kan ovnsstekes, dampes, kokes eller wokkes. Gulrot er også enkelt å ta med i matpakken eller spises som et mellommåltid. </a:t>
            </a:r>
          </a:p>
          <a:p>
            <a:pPr marL="342900" lvl="0" indent="-342900">
              <a:lnSpc>
                <a:spcPct val="150000"/>
              </a:lnSpc>
              <a:spcAft>
                <a:spcPts val="8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Potet er ikke en grønnsak og regnes ikke med i 5 om dagen, men det er en plante som likevel bør inngå i et sunt og variert kosthold (Helsedirektoratet, 2014). Potet inneholder fiber og vitamin C og er en fin variasjon til ris og pasta. Potet kan blant annet kokes, bakes, stekes, ovnsstekes i båter og moses.</a:t>
            </a:r>
          </a:p>
          <a:p>
            <a:pPr marL="342900" lvl="0" indent="-342900">
              <a:lnSpc>
                <a:spcPct val="150000"/>
              </a:lnSpc>
              <a:spcAft>
                <a:spcPts val="8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Banan har flere bruksområder, det passer godt som topping på grøt, i smoothie og på brødskiven. Om man har overmodne bananer kan man lage bananbrød eller tilsette det i lapperøren. Om man ikke får brukt dem opp kan man skrelle og skjære dem, for så å fryse og senere bruke i smoothie eller lage </a:t>
            </a:r>
            <a:r>
              <a:rPr lang="nb-NO" sz="1200" dirty="0" err="1">
                <a:effectLst/>
                <a:latin typeface="Times New Roman" panose="02020603050405020304" pitchFamily="18" charset="0"/>
                <a:ea typeface="Calibri" panose="020F0502020204030204" pitchFamily="34" charset="0"/>
                <a:cs typeface="Times New Roman" panose="02020603050405020304" pitchFamily="18" charset="0"/>
              </a:rPr>
              <a:t>bananis</a:t>
            </a: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6</a:t>
            </a:fld>
            <a:endParaRPr lang="nb-NO"/>
          </a:p>
        </p:txBody>
      </p:sp>
    </p:spTree>
    <p:extLst>
      <p:ext uri="{BB962C8B-B14F-4D97-AF65-F5344CB8AC3E}">
        <p14:creationId xmlns:p14="http://schemas.microsoft.com/office/powerpoint/2010/main" val="27129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Det kan være vanskelig å forestille seg hva alle disse basismatvarene kan brukes til i praksis.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Her kommer en av to middagsfilmer som kan gi inspirasjon til gode, sunne og billige middager.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Alle oppskriftene baserer seg på basismatvarene</a:t>
            </a:r>
            <a:r>
              <a:rPr lang="nb-NO" sz="1200" kern="1200" dirty="0" smtClean="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200" kern="1200" dirty="0" smtClean="0">
                <a:solidFill>
                  <a:schemeClr val="tx1"/>
                </a:solidFill>
                <a:effectLst/>
                <a:latin typeface="+mn-lt"/>
                <a:ea typeface="+mn-ea"/>
                <a:cs typeface="+mn-cs"/>
              </a:rPr>
              <a:t>--</a:t>
            </a:r>
            <a:r>
              <a:rPr lang="nb-NO" sz="1200" kern="1200" baseline="0" dirty="0" smtClean="0">
                <a:solidFill>
                  <a:schemeClr val="tx1"/>
                </a:solidFill>
                <a:effectLst/>
                <a:latin typeface="+mn-lt"/>
                <a:ea typeface="+mn-ea"/>
                <a:cs typeface="+mn-cs"/>
              </a:rPr>
              <a:t> Trykk på linken til filmen --</a:t>
            </a:r>
            <a:endParaRPr lang="nb-NO" sz="1200" kern="1200" dirty="0">
              <a:solidFill>
                <a:schemeClr val="tx1"/>
              </a:solidFill>
              <a:effectLst/>
              <a:latin typeface="+mn-lt"/>
              <a:ea typeface="+mn-ea"/>
              <a:cs typeface="+mn-cs"/>
            </a:endParaRPr>
          </a:p>
          <a:p>
            <a:endParaRPr lang="nb-NO" dirty="0" smtClean="0"/>
          </a:p>
          <a:p>
            <a:pPr>
              <a:lnSpc>
                <a:spcPct val="150000"/>
              </a:lnSpc>
              <a:spcAft>
                <a:spcPts val="800"/>
              </a:spcAft>
            </a:pPr>
            <a:r>
              <a:rPr lang="nb-NO" sz="1200" b="1" dirty="0" smtClean="0">
                <a:effectLst/>
                <a:latin typeface="Times New Roman" panose="02020603050405020304" pitchFamily="18" charset="0"/>
                <a:ea typeface="Calibri" panose="020F0502020204030204" pitchFamily="34" charset="0"/>
                <a:cs typeface="Times New Roman" panose="02020603050405020304" pitchFamily="18" charset="0"/>
              </a:rPr>
              <a:t>Tips til aktivisering:</a:t>
            </a:r>
            <a:endParaRPr lang="nb-NO"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nb-NO" sz="1200" dirty="0" smtClean="0">
                <a:effectLst/>
                <a:latin typeface="Times New Roman" panose="02020603050405020304" pitchFamily="18" charset="0"/>
                <a:ea typeface="Calibri" panose="020F0502020204030204" pitchFamily="34" charset="0"/>
                <a:cs typeface="Times New Roman" panose="02020603050405020304" pitchFamily="18" charset="0"/>
              </a:rPr>
              <a:t>Rekk opp hånda om det var noe dere kunne tenke dere å lage?</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7</a:t>
            </a:fld>
            <a:endParaRPr lang="nb-NO"/>
          </a:p>
        </p:txBody>
      </p:sp>
    </p:spTree>
    <p:extLst>
      <p:ext uri="{BB962C8B-B14F-4D97-AF65-F5344CB8AC3E}">
        <p14:creationId xmlns:p14="http://schemas.microsoft.com/office/powerpoint/2010/main" val="3386488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50000"/>
              </a:lnSpc>
              <a:spcAft>
                <a:spcPts val="8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Nå skal vi ha en aktivitet hvor vi skal ta utgangspunkt i basismatvarene. Her har vi en oversikt over 25 av basismatvarene og dere skal komme på så mange matretter dere kan basert på disse. På arket dere får utdelt skriver dere navnet på retten i tillegg til alle ingrediensene. Hver rett skal ha minst fire ingredienser, og kan gjerne ha flere. Ett forslag gir ett poeng og rettene kan være både frokost, lunsj eller middag. </a:t>
            </a:r>
          </a:p>
          <a:p>
            <a:pPr marL="342900" lvl="0" indent="-342900">
              <a:lnSpc>
                <a:spcPct val="150000"/>
              </a:lnSpc>
              <a:spcAft>
                <a:spcPts val="8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Dere får utdelt penn og papir, ta vare på disse og spar noe plass på arket fordi det kommer flere aktiviteter etter hvert. Sett dere sammen i små grupper på tre- fire stykk. </a:t>
            </a:r>
          </a:p>
          <a:p>
            <a:pPr>
              <a:lnSpc>
                <a:spcPct val="150000"/>
              </a:lnSpc>
              <a:spcAft>
                <a:spcPts val="800"/>
              </a:spcAft>
            </a:pPr>
            <a:endParaRPr lang="nb-NO"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nb-NO" sz="1200" b="1" dirty="0">
                <a:effectLst/>
                <a:latin typeface="Times New Roman" panose="02020603050405020304" pitchFamily="18" charset="0"/>
                <a:ea typeface="Calibri" panose="020F0502020204030204" pitchFamily="34" charset="0"/>
                <a:cs typeface="Times New Roman" panose="02020603050405020304" pitchFamily="18" charset="0"/>
              </a:rPr>
              <a:t>Tips til kursholder:</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Elevene får 5-10 minutters tenketid. Etterpå går dere igjennom noen få forslag fra noen grupper, eller ett forslag fra hver gruppe. Deretter sier du «rekk opp hånda alle gruppene som har (for eksempel) 5 eller flere retter, 8 eller flere retter», og så videre frem til dere har funnet gruppen med flest forslag.</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8</a:t>
            </a:fld>
            <a:endParaRPr lang="nb-NO"/>
          </a:p>
        </p:txBody>
      </p:sp>
    </p:spTree>
    <p:extLst>
      <p:ext uri="{BB962C8B-B14F-4D97-AF65-F5344CB8AC3E}">
        <p14:creationId xmlns:p14="http://schemas.microsoft.com/office/powerpoint/2010/main" val="3115776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Her ser dere noen andre forslag (gå igjennom noen av forslagene som deltakerne ikke har nevnt). </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9</a:t>
            </a:fld>
            <a:endParaRPr lang="nb-NO"/>
          </a:p>
        </p:txBody>
      </p:sp>
    </p:spTree>
    <p:extLst>
      <p:ext uri="{BB962C8B-B14F-4D97-AF65-F5344CB8AC3E}">
        <p14:creationId xmlns:p14="http://schemas.microsoft.com/office/powerpoint/2010/main" val="349931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nb-NO"/>
              <a:t>Klikk for å redigere tittelstil</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9C4C07FC-BCCB-4D52-8FC5-9BFC1F316DFA}" type="datetimeFigureOut">
              <a:rPr lang="nb-NO" smtClean="0"/>
              <a:t>26.09.2019</a:t>
            </a:fld>
            <a:endParaRPr lang="nb-NO"/>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nb-NO"/>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B94634F3-71EB-4CD6-B903-4B9F8E7FD117}" type="slidenum">
              <a:rPr lang="nb-NO" smtClean="0"/>
              <a:t>‹#›</a:t>
            </a:fld>
            <a:endParaRPr lang="nb-NO"/>
          </a:p>
        </p:txBody>
      </p:sp>
    </p:spTree>
    <p:extLst>
      <p:ext uri="{BB962C8B-B14F-4D97-AF65-F5344CB8AC3E}">
        <p14:creationId xmlns:p14="http://schemas.microsoft.com/office/powerpoint/2010/main" val="3259205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C4C07FC-BCCB-4D52-8FC5-9BFC1F316DFA}" type="datetimeFigureOut">
              <a:rPr lang="nb-NO" smtClean="0"/>
              <a:t>26.09.2019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1336907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9C4C07FC-BCCB-4D52-8FC5-9BFC1F316DFA}" type="datetimeFigureOut">
              <a:rPr lang="nb-NO" smtClean="0"/>
              <a:t>26.09.2019</a:t>
            </a:fld>
            <a:endParaRPr lang="nb-NO"/>
          </a:p>
        </p:txBody>
      </p:sp>
      <p:sp>
        <p:nvSpPr>
          <p:cNvPr id="5" name="Footer Placeholder 4"/>
          <p:cNvSpPr>
            <a:spLocks noGrp="1"/>
          </p:cNvSpPr>
          <p:nvPr>
            <p:ph type="ftr" sz="quarter" idx="11"/>
          </p:nvPr>
        </p:nvSpPr>
        <p:spPr>
          <a:xfrm>
            <a:off x="774923" y="5951811"/>
            <a:ext cx="7896279" cy="365125"/>
          </a:xfrm>
        </p:spPr>
        <p:txBody>
          <a:bodyPr/>
          <a:lstStyle/>
          <a:p>
            <a:endParaRPr lang="nb-NO"/>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B94634F3-71EB-4CD6-B903-4B9F8E7FD117}" type="slidenum">
              <a:rPr lang="nb-NO" smtClean="0"/>
              <a:t>‹#›</a:t>
            </a:fld>
            <a:endParaRPr lang="nb-NO"/>
          </a:p>
        </p:txBody>
      </p:sp>
    </p:spTree>
    <p:extLst>
      <p:ext uri="{BB962C8B-B14F-4D97-AF65-F5344CB8AC3E}">
        <p14:creationId xmlns:p14="http://schemas.microsoft.com/office/powerpoint/2010/main" val="359289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nb-NO"/>
              <a:t>Klikk for å redigere tittelstil</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C4C07FC-BCCB-4D52-8FC5-9BFC1F316DFA}" type="datetimeFigureOut">
              <a:rPr lang="nb-NO" smtClean="0"/>
              <a:t>26.09.2019</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a:xfrm>
            <a:off x="10558300" y="5956137"/>
            <a:ext cx="1052508" cy="365125"/>
          </a:xfrm>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670156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nb-NO"/>
              <a:t>Klikk for å redigere tittelstil</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C4C07FC-BCCB-4D52-8FC5-9BFC1F316DFA}" type="datetimeFigureOut">
              <a:rPr lang="nb-NO" smtClean="0"/>
              <a:t>26.09.2019</a:t>
            </a:fld>
            <a:endParaRPr lang="nb-NO"/>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nb-NO"/>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B94634F3-71EB-4CD6-B903-4B9F8E7FD117}" type="slidenum">
              <a:rPr lang="nb-NO" smtClean="0"/>
              <a:t>‹#›</a:t>
            </a:fld>
            <a:endParaRPr lang="nb-NO"/>
          </a:p>
        </p:txBody>
      </p:sp>
    </p:spTree>
    <p:extLst>
      <p:ext uri="{BB962C8B-B14F-4D97-AF65-F5344CB8AC3E}">
        <p14:creationId xmlns:p14="http://schemas.microsoft.com/office/powerpoint/2010/main" val="34635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nb-NO"/>
              <a:t>Klikk for å redigere tittelstil</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C4C07FC-BCCB-4D52-8FC5-9BFC1F316DFA}" type="datetimeFigureOut">
              <a:rPr lang="nb-NO" smtClean="0"/>
              <a:t>26.09.2019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2094348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nb-NO"/>
              <a:t>Klikk for å redigere tittelstil</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9C4C07FC-BCCB-4D52-8FC5-9BFC1F316DFA}" type="datetimeFigureOut">
              <a:rPr lang="nb-NO" smtClean="0"/>
              <a:t>26.09.2019</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118557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C4C07FC-BCCB-4D52-8FC5-9BFC1F316DFA}" type="datetimeFigureOut">
              <a:rPr lang="nb-NO" smtClean="0"/>
              <a:t>26.09.2019</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3619341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C07FC-BCCB-4D52-8FC5-9BFC1F316DFA}" type="datetimeFigureOut">
              <a:rPr lang="nb-NO" smtClean="0"/>
              <a:t>26.09.2019</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58975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nb-NO"/>
              <a:t>Klikk for å redigere tittelstil</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C4C07FC-BCCB-4D52-8FC5-9BFC1F316DFA}" type="datetimeFigureOut">
              <a:rPr lang="nb-NO" smtClean="0"/>
              <a:t>26.09.2019</a:t>
            </a:fld>
            <a:endParaRPr lang="nb-NO"/>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nb-NO"/>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B94634F3-71EB-4CD6-B903-4B9F8E7FD117}" type="slidenum">
              <a:rPr lang="nb-NO" smtClean="0"/>
              <a:t>‹#›</a:t>
            </a:fld>
            <a:endParaRPr lang="nb-NO"/>
          </a:p>
        </p:txBody>
      </p:sp>
    </p:spTree>
    <p:extLst>
      <p:ext uri="{BB962C8B-B14F-4D97-AF65-F5344CB8AC3E}">
        <p14:creationId xmlns:p14="http://schemas.microsoft.com/office/powerpoint/2010/main" val="2706778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nb-NO"/>
              <a:t>Klikk for å redigere tittelstil</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ikonet for å legge til et bilde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p>
            <a:fld id="{9C4C07FC-BCCB-4D52-8FC5-9BFC1F316DFA}" type="datetimeFigureOut">
              <a:rPr lang="nb-NO" smtClean="0"/>
              <a:t>26.09.2019</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377466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nb-NO"/>
              <a:t>Klikk for å redigere tittelstil</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C4C07FC-BCCB-4D52-8FC5-9BFC1F316DFA}" type="datetimeFigureOut">
              <a:rPr lang="nb-NO" smtClean="0"/>
              <a:t>26.09.2019</a:t>
            </a:fld>
            <a:endParaRPr lang="nb-NO"/>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nb-NO"/>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B94634F3-71EB-4CD6-B903-4B9F8E7FD117}" type="slidenum">
              <a:rPr lang="nb-NO" smtClean="0"/>
              <a:t>‹#›</a:t>
            </a:fld>
            <a:endParaRPr lang="nb-NO"/>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2629724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hyperlink" Target="https://video.uia.no/media/t/0_nuq3tsn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s://video.uia.no/media/t/0_kgo561b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4138DE-A965-495E-86CC-F705178A1907}"/>
              </a:ext>
            </a:extLst>
          </p:cNvPr>
          <p:cNvSpPr>
            <a:spLocks noGrp="1"/>
          </p:cNvSpPr>
          <p:nvPr>
            <p:ph type="title"/>
          </p:nvPr>
        </p:nvSpPr>
        <p:spPr/>
        <p:txBody>
          <a:bodyPr>
            <a:normAutofit/>
          </a:bodyPr>
          <a:lstStyle/>
          <a:p>
            <a:r>
              <a:rPr lang="nb-NO" sz="5400" dirty="0">
                <a:latin typeface="Britannic Bold" panose="020B0903060703020204" pitchFamily="34" charset="0"/>
              </a:rPr>
              <a:t>Kursets innhold</a:t>
            </a:r>
          </a:p>
        </p:txBody>
      </p:sp>
      <p:graphicFrame>
        <p:nvGraphicFramePr>
          <p:cNvPr id="4" name="Plassholder for innhold 3">
            <a:extLst>
              <a:ext uri="{FF2B5EF4-FFF2-40B4-BE49-F238E27FC236}">
                <a16:creationId xmlns:a16="http://schemas.microsoft.com/office/drawing/2014/main" id="{3478EC44-3630-4E95-8BC1-811B30B38CC0}"/>
              </a:ext>
            </a:extLst>
          </p:cNvPr>
          <p:cNvGraphicFramePr>
            <a:graphicFrameLocks noGrp="1"/>
          </p:cNvGraphicFramePr>
          <p:nvPr>
            <p:ph idx="1"/>
            <p:extLst>
              <p:ext uri="{D42A27DB-BD31-4B8C-83A1-F6EECF244321}">
                <p14:modId xmlns:p14="http://schemas.microsoft.com/office/powerpoint/2010/main" val="278328761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2307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6F6DB7-CF8D-494A-82F6-13B58DCA989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7E5194-6E82-4A44-99C3-FE7D87F341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880E5C91-3840-45CD-9550-6827663152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5034" y="619125"/>
            <a:ext cx="7499291" cy="5607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C7A2DD3E-B27F-4F4F-8C0F-F6DFF1267226}"/>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400" t="3037" r="7481" b="9370"/>
          <a:stretch/>
        </p:blipFill>
        <p:spPr>
          <a:xfrm>
            <a:off x="4700178" y="948413"/>
            <a:ext cx="6378668" cy="4959900"/>
          </a:xfrm>
          <a:prstGeom prst="rect">
            <a:avLst/>
          </a:prstGeom>
        </p:spPr>
      </p:pic>
      <p:sp>
        <p:nvSpPr>
          <p:cNvPr id="2" name="Tittel 1">
            <a:extLst>
              <a:ext uri="{FF2B5EF4-FFF2-40B4-BE49-F238E27FC236}">
                <a16:creationId xmlns:a16="http://schemas.microsoft.com/office/drawing/2014/main" id="{63CADCCA-381A-4ABF-86ED-36647B843A2C}"/>
              </a:ext>
            </a:extLst>
          </p:cNvPr>
          <p:cNvSpPr>
            <a:spLocks noGrp="1"/>
          </p:cNvSpPr>
          <p:nvPr>
            <p:ph type="title"/>
          </p:nvPr>
        </p:nvSpPr>
        <p:spPr>
          <a:xfrm>
            <a:off x="764110" y="948413"/>
            <a:ext cx="3171905" cy="1013800"/>
          </a:xfrm>
        </p:spPr>
        <p:txBody>
          <a:bodyPr>
            <a:normAutofit fontScale="90000"/>
          </a:bodyPr>
          <a:lstStyle/>
          <a:p>
            <a:r>
              <a:rPr lang="nb-NO" sz="4000" dirty="0">
                <a:solidFill>
                  <a:srgbClr val="FFFFFF"/>
                </a:solidFill>
                <a:latin typeface="Britannic Bold" panose="020B0903060703020204" pitchFamily="34" charset="0"/>
              </a:rPr>
              <a:t>Basisutstyr</a:t>
            </a:r>
            <a:endParaRPr lang="nb-NO" dirty="0">
              <a:solidFill>
                <a:srgbClr val="FFFFFF"/>
              </a:solidFill>
              <a:latin typeface="Britannic Bold" panose="020B0903060703020204" pitchFamily="34" charset="0"/>
            </a:endParaRPr>
          </a:p>
        </p:txBody>
      </p:sp>
      <p:sp>
        <p:nvSpPr>
          <p:cNvPr id="3" name="Plassholder for innhold 2">
            <a:extLst>
              <a:ext uri="{FF2B5EF4-FFF2-40B4-BE49-F238E27FC236}">
                <a16:creationId xmlns:a16="http://schemas.microsoft.com/office/drawing/2014/main" id="{9F55C4D2-5C6C-4FB3-9DED-1387B1A85710}"/>
              </a:ext>
            </a:extLst>
          </p:cNvPr>
          <p:cNvSpPr>
            <a:spLocks noGrp="1"/>
          </p:cNvSpPr>
          <p:nvPr>
            <p:ph idx="1"/>
          </p:nvPr>
        </p:nvSpPr>
        <p:spPr>
          <a:xfrm>
            <a:off x="764110" y="2477651"/>
            <a:ext cx="3033249" cy="1855809"/>
          </a:xfrm>
        </p:spPr>
        <p:txBody>
          <a:bodyPr anchor="t">
            <a:normAutofit/>
          </a:bodyPr>
          <a:lstStyle/>
          <a:p>
            <a:r>
              <a:rPr lang="nb-NO" sz="2000" dirty="0">
                <a:solidFill>
                  <a:srgbClr val="FFFFFF"/>
                </a:solidFill>
              </a:rPr>
              <a:t>Hva trenger du?</a:t>
            </a:r>
          </a:p>
          <a:p>
            <a:r>
              <a:rPr lang="nb-NO" sz="2000" dirty="0">
                <a:solidFill>
                  <a:srgbClr val="FFFFFF"/>
                </a:solidFill>
              </a:rPr>
              <a:t>Hva kan du ønske deg?</a:t>
            </a:r>
          </a:p>
          <a:p>
            <a:r>
              <a:rPr lang="nb-NO" sz="2000" dirty="0">
                <a:solidFill>
                  <a:srgbClr val="FFFFFF"/>
                </a:solidFill>
              </a:rPr>
              <a:t>IKEA har startpakker</a:t>
            </a:r>
          </a:p>
        </p:txBody>
      </p:sp>
      <p:pic>
        <p:nvPicPr>
          <p:cNvPr id="8" name="Bilde 7">
            <a:extLst>
              <a:ext uri="{FF2B5EF4-FFF2-40B4-BE49-F238E27FC236}">
                <a16:creationId xmlns:a16="http://schemas.microsoft.com/office/drawing/2014/main" id="{425C4857-88A8-417E-9036-A8400328D6F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42377" y="6364716"/>
            <a:ext cx="3044228" cy="390938"/>
          </a:xfrm>
          <a:prstGeom prst="rect">
            <a:avLst/>
          </a:prstGeom>
        </p:spPr>
      </p:pic>
    </p:spTree>
    <p:extLst>
      <p:ext uri="{BB962C8B-B14F-4D97-AF65-F5344CB8AC3E}">
        <p14:creationId xmlns:p14="http://schemas.microsoft.com/office/powerpoint/2010/main" val="1452803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A72498-55B6-4E94-8D4C-F7E9B8419DDC}"/>
              </a:ext>
            </a:extLst>
          </p:cNvPr>
          <p:cNvSpPr>
            <a:spLocks noGrp="1"/>
          </p:cNvSpPr>
          <p:nvPr>
            <p:ph type="title"/>
          </p:nvPr>
        </p:nvSpPr>
        <p:spPr/>
        <p:txBody>
          <a:bodyPr/>
          <a:lstStyle/>
          <a:p>
            <a:r>
              <a:rPr lang="nb-NO" sz="5400" dirty="0">
                <a:latin typeface="Britannic Bold" panose="020B0903060703020204" pitchFamily="34" charset="0"/>
              </a:rPr>
              <a:t>basisUTSTYR</a:t>
            </a:r>
            <a:endParaRPr lang="nb-NO" dirty="0">
              <a:latin typeface="Britannic Bold" panose="020B0903060703020204" pitchFamily="34" charset="0"/>
            </a:endParaRPr>
          </a:p>
        </p:txBody>
      </p:sp>
      <p:graphicFrame>
        <p:nvGraphicFramePr>
          <p:cNvPr id="5" name="Diagram 4">
            <a:extLst>
              <a:ext uri="{FF2B5EF4-FFF2-40B4-BE49-F238E27FC236}">
                <a16:creationId xmlns:a16="http://schemas.microsoft.com/office/drawing/2014/main" id="{A9708C1D-9D6D-494E-AD59-1773D08E89CF}"/>
              </a:ext>
            </a:extLst>
          </p:cNvPr>
          <p:cNvGraphicFramePr/>
          <p:nvPr>
            <p:extLst>
              <p:ext uri="{D42A27DB-BD31-4B8C-83A1-F6EECF244321}">
                <p14:modId xmlns:p14="http://schemas.microsoft.com/office/powerpoint/2010/main" val="2795218555"/>
              </p:ext>
            </p:extLst>
          </p:nvPr>
        </p:nvGraphicFramePr>
        <p:xfrm>
          <a:off x="581192" y="2148404"/>
          <a:ext cx="11029616" cy="4709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Bilde 3">
            <a:extLst>
              <a:ext uri="{FF2B5EF4-FFF2-40B4-BE49-F238E27FC236}">
                <a16:creationId xmlns:a16="http://schemas.microsoft.com/office/drawing/2014/main" id="{C78DF81F-E4CE-4FC4-AC70-2870F67E202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43561" y="6467062"/>
            <a:ext cx="3044228" cy="390938"/>
          </a:xfrm>
          <a:prstGeom prst="rect">
            <a:avLst/>
          </a:prstGeom>
        </p:spPr>
      </p:pic>
    </p:spTree>
    <p:extLst>
      <p:ext uri="{BB962C8B-B14F-4D97-AF65-F5344CB8AC3E}">
        <p14:creationId xmlns:p14="http://schemas.microsoft.com/office/powerpoint/2010/main" val="3406072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E94937-A445-4409-A84B-9A7515AB5F06}"/>
              </a:ext>
            </a:extLst>
          </p:cNvPr>
          <p:cNvSpPr>
            <a:spLocks noGrp="1"/>
          </p:cNvSpPr>
          <p:nvPr>
            <p:ph type="title"/>
          </p:nvPr>
        </p:nvSpPr>
        <p:spPr/>
        <p:txBody>
          <a:bodyPr>
            <a:normAutofit/>
          </a:bodyPr>
          <a:lstStyle/>
          <a:p>
            <a:r>
              <a:rPr lang="nb-NO" sz="5400" dirty="0">
                <a:latin typeface="Britannic Bold" panose="020B0903060703020204" pitchFamily="34" charset="0"/>
              </a:rPr>
              <a:t>Frysing</a:t>
            </a:r>
          </a:p>
        </p:txBody>
      </p:sp>
      <p:sp>
        <p:nvSpPr>
          <p:cNvPr id="3" name="Plassholder for innhold 2">
            <a:extLst>
              <a:ext uri="{FF2B5EF4-FFF2-40B4-BE49-F238E27FC236}">
                <a16:creationId xmlns:a16="http://schemas.microsoft.com/office/drawing/2014/main" id="{8D598331-8E29-4B34-BF2F-B37FB938DDBE}"/>
              </a:ext>
            </a:extLst>
          </p:cNvPr>
          <p:cNvSpPr>
            <a:spLocks noGrp="1"/>
          </p:cNvSpPr>
          <p:nvPr>
            <p:ph idx="1"/>
          </p:nvPr>
        </p:nvSpPr>
        <p:spPr>
          <a:xfrm>
            <a:off x="581192" y="2782957"/>
            <a:ext cx="11029615" cy="3836504"/>
          </a:xfrm>
        </p:spPr>
        <p:txBody>
          <a:bodyPr>
            <a:normAutofit/>
          </a:bodyPr>
          <a:lstStyle/>
          <a:p>
            <a:r>
              <a:rPr lang="nb-NO" sz="2400" dirty="0"/>
              <a:t>Fryseskap skal ha en temperatur på -18 grader eller kaldere</a:t>
            </a:r>
          </a:p>
          <a:p>
            <a:pPr lvl="1"/>
            <a:r>
              <a:rPr lang="nb-NO" sz="2000" dirty="0"/>
              <a:t>Sjekk temperaturen på fryseren din!</a:t>
            </a:r>
          </a:p>
          <a:p>
            <a:r>
              <a:rPr lang="nb-NO" sz="2400" dirty="0"/>
              <a:t>Når maten fryses går bakteriene i dvale, men de dør ikke</a:t>
            </a:r>
          </a:p>
          <a:p>
            <a:pPr lvl="1"/>
            <a:r>
              <a:rPr lang="nb-NO" sz="2000" dirty="0"/>
              <a:t>For å drepe bakterier må maten varmebehandles</a:t>
            </a:r>
          </a:p>
          <a:p>
            <a:r>
              <a:rPr lang="nb-NO" sz="2400" dirty="0"/>
              <a:t>Kan mat fryses flere ganger?</a:t>
            </a:r>
          </a:p>
          <a:p>
            <a:pPr lvl="1"/>
            <a:r>
              <a:rPr lang="nb-NO" sz="2000" dirty="0"/>
              <a:t>Ja, av og til!</a:t>
            </a:r>
          </a:p>
          <a:p>
            <a:pPr lvl="1"/>
            <a:r>
              <a:rPr lang="nb-NO" sz="2000" dirty="0"/>
              <a:t>For eksempel kylling</a:t>
            </a:r>
          </a:p>
          <a:p>
            <a:pPr lvl="1"/>
            <a:r>
              <a:rPr lang="nb-NO" sz="2000" dirty="0"/>
              <a:t>Kan ikke fryse maten «for alltid»</a:t>
            </a:r>
          </a:p>
          <a:p>
            <a:pPr lvl="1"/>
            <a:endParaRPr lang="nb-NO" sz="2000" dirty="0"/>
          </a:p>
          <a:p>
            <a:pPr marL="0" indent="0">
              <a:buNone/>
            </a:pPr>
            <a:endParaRPr lang="nb-NO" dirty="0"/>
          </a:p>
          <a:p>
            <a:endParaRPr lang="nb-NO" dirty="0"/>
          </a:p>
        </p:txBody>
      </p:sp>
      <p:pic>
        <p:nvPicPr>
          <p:cNvPr id="5" name="Bilde 4">
            <a:extLst>
              <a:ext uri="{FF2B5EF4-FFF2-40B4-BE49-F238E27FC236}">
                <a16:creationId xmlns:a16="http://schemas.microsoft.com/office/drawing/2014/main" id="{D8A3AA1E-4AE9-41F0-9D09-7F2ACD45B80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38925" y="2342046"/>
            <a:ext cx="2531439" cy="2531439"/>
          </a:xfrm>
          <a:prstGeom prst="rect">
            <a:avLst/>
          </a:prstGeom>
        </p:spPr>
      </p:pic>
      <p:pic>
        <p:nvPicPr>
          <p:cNvPr id="7" name="Bilde 6">
            <a:extLst>
              <a:ext uri="{FF2B5EF4-FFF2-40B4-BE49-F238E27FC236}">
                <a16:creationId xmlns:a16="http://schemas.microsoft.com/office/drawing/2014/main" id="{1D158DF8-8A85-4CA6-BA15-25BA2EC5496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366124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FFD590-C017-41AC-9C2B-EC69A3D919BD}"/>
              </a:ext>
            </a:extLst>
          </p:cNvPr>
          <p:cNvSpPr>
            <a:spLocks noGrp="1"/>
          </p:cNvSpPr>
          <p:nvPr>
            <p:ph type="title"/>
          </p:nvPr>
        </p:nvSpPr>
        <p:spPr/>
        <p:txBody>
          <a:bodyPr>
            <a:normAutofit/>
          </a:bodyPr>
          <a:lstStyle/>
          <a:p>
            <a:r>
              <a:rPr lang="nb-NO" sz="5400" dirty="0">
                <a:latin typeface="Britannic Bold" panose="020B0903060703020204" pitchFamily="34" charset="0"/>
              </a:rPr>
              <a:t>Frysing</a:t>
            </a:r>
          </a:p>
        </p:txBody>
      </p:sp>
      <p:sp>
        <p:nvSpPr>
          <p:cNvPr id="3" name="Plassholder for innhold 2">
            <a:extLst>
              <a:ext uri="{FF2B5EF4-FFF2-40B4-BE49-F238E27FC236}">
                <a16:creationId xmlns:a16="http://schemas.microsoft.com/office/drawing/2014/main" id="{F7E8F6B6-279B-4640-8530-D1AA5C88724E}"/>
              </a:ext>
            </a:extLst>
          </p:cNvPr>
          <p:cNvSpPr>
            <a:spLocks noGrp="1"/>
          </p:cNvSpPr>
          <p:nvPr>
            <p:ph idx="1"/>
          </p:nvPr>
        </p:nvSpPr>
        <p:spPr>
          <a:xfrm>
            <a:off x="581192" y="2576281"/>
            <a:ext cx="11029616" cy="3981273"/>
          </a:xfrm>
        </p:spPr>
        <p:txBody>
          <a:bodyPr>
            <a:normAutofit lnSpcReduction="10000"/>
          </a:bodyPr>
          <a:lstStyle/>
          <a:p>
            <a:pPr marL="0" indent="0">
              <a:buNone/>
            </a:pPr>
            <a:r>
              <a:rPr lang="nb-NO" sz="2400" b="1" dirty="0"/>
              <a:t>Huskeliste</a:t>
            </a:r>
          </a:p>
          <a:p>
            <a:pPr marL="342900" indent="-342900">
              <a:buFont typeface="+mj-lt"/>
              <a:buAutoNum type="arabicPeriod"/>
            </a:pPr>
            <a:r>
              <a:rPr lang="nb-NO" sz="2400" dirty="0"/>
              <a:t>Frys ned maten så fort som mulig etter den er kjøpt</a:t>
            </a:r>
          </a:p>
          <a:p>
            <a:pPr marL="342900" indent="-342900">
              <a:buFont typeface="+mj-lt"/>
              <a:buAutoNum type="arabicPeriod"/>
            </a:pPr>
            <a:r>
              <a:rPr lang="nb-NO" sz="2400" dirty="0"/>
              <a:t>Ikke legg varm mat i fryseren, da økes temperaturen og resten av maten kan bli dårlig</a:t>
            </a:r>
          </a:p>
          <a:p>
            <a:pPr marL="342900" indent="-342900">
              <a:buFont typeface="+mj-lt"/>
              <a:buAutoNum type="arabicPeriod"/>
            </a:pPr>
            <a:r>
              <a:rPr lang="nb-NO" sz="2400" dirty="0"/>
              <a:t>Avkjøl maten i mindre porsjoner, gjerne i kaldt vannbad</a:t>
            </a:r>
          </a:p>
          <a:p>
            <a:pPr marL="342900" indent="-342900">
              <a:buFont typeface="+mj-lt"/>
              <a:buAutoNum type="arabicPeriod"/>
            </a:pPr>
            <a:r>
              <a:rPr lang="nb-NO" sz="2400" dirty="0"/>
              <a:t>Pakk maten godt inn i lufttette poser eller bokser hvis emballasjen er brutt</a:t>
            </a:r>
          </a:p>
          <a:p>
            <a:pPr marL="342900" indent="-342900">
              <a:buFont typeface="+mj-lt"/>
              <a:buAutoNum type="arabicPeriod"/>
            </a:pPr>
            <a:r>
              <a:rPr lang="nb-NO" sz="2400" dirty="0"/>
              <a:t>Skriv på innhold, dato for innfrysning og mengde</a:t>
            </a:r>
          </a:p>
          <a:p>
            <a:pPr marL="342900" indent="-342900">
              <a:buFont typeface="+mj-lt"/>
              <a:buAutoNum type="arabicPeriod"/>
            </a:pPr>
            <a:r>
              <a:rPr lang="nb-NO" sz="2400" dirty="0"/>
              <a:t>Frys i porsjonsstørrelser eller flate pakker</a:t>
            </a:r>
          </a:p>
          <a:p>
            <a:pPr marL="342900" indent="-342900">
              <a:buFont typeface="+mj-lt"/>
              <a:buAutoNum type="arabicPeriod"/>
            </a:pPr>
            <a:r>
              <a:rPr lang="nb-NO" sz="2400" b="1" dirty="0"/>
              <a:t>Husk at fryseren er et lager for maten og ikke en gravplass!</a:t>
            </a:r>
          </a:p>
          <a:p>
            <a:endParaRPr lang="nb-NO" dirty="0"/>
          </a:p>
          <a:p>
            <a:endParaRPr lang="nb-NO" dirty="0"/>
          </a:p>
        </p:txBody>
      </p:sp>
      <p:pic>
        <p:nvPicPr>
          <p:cNvPr id="4" name="Bilde 3">
            <a:extLst>
              <a:ext uri="{FF2B5EF4-FFF2-40B4-BE49-F238E27FC236}">
                <a16:creationId xmlns:a16="http://schemas.microsoft.com/office/drawing/2014/main" id="{380AC831-9666-40D8-9BC5-A6CE0FC4921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15892" y="6467062"/>
            <a:ext cx="3044228" cy="390938"/>
          </a:xfrm>
          <a:prstGeom prst="rect">
            <a:avLst/>
          </a:prstGeom>
        </p:spPr>
      </p:pic>
    </p:spTree>
    <p:extLst>
      <p:ext uri="{BB962C8B-B14F-4D97-AF65-F5344CB8AC3E}">
        <p14:creationId xmlns:p14="http://schemas.microsoft.com/office/powerpoint/2010/main" val="346152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400032B6-94C4-4341-AAD0-C6A92745469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9138" r="9097" b="3"/>
          <a:stretch/>
        </p:blipFill>
        <p:spPr>
          <a:xfrm>
            <a:off x="8051799" y="1871133"/>
            <a:ext cx="3683001" cy="4504267"/>
          </a:xfrm>
          <a:prstGeom prst="rect">
            <a:avLst/>
          </a:prstGeom>
        </p:spPr>
      </p:pic>
      <p:sp>
        <p:nvSpPr>
          <p:cNvPr id="2" name="Tittel 1">
            <a:extLst>
              <a:ext uri="{FF2B5EF4-FFF2-40B4-BE49-F238E27FC236}">
                <a16:creationId xmlns:a16="http://schemas.microsoft.com/office/drawing/2014/main" id="{E6722543-97E1-4059-956F-5BF88C0A416E}"/>
              </a:ext>
            </a:extLst>
          </p:cNvPr>
          <p:cNvSpPr>
            <a:spLocks noGrp="1"/>
          </p:cNvSpPr>
          <p:nvPr>
            <p:ph type="title"/>
          </p:nvPr>
        </p:nvSpPr>
        <p:spPr>
          <a:xfrm>
            <a:off x="581192" y="702156"/>
            <a:ext cx="11029616" cy="1013800"/>
          </a:xfrm>
        </p:spPr>
        <p:txBody>
          <a:bodyPr>
            <a:normAutofit/>
          </a:bodyPr>
          <a:lstStyle/>
          <a:p>
            <a:r>
              <a:rPr lang="nb-NO" sz="5400" dirty="0">
                <a:latin typeface="Britannic Bold" panose="020B0903060703020204" pitchFamily="34" charset="0"/>
              </a:rPr>
              <a:t>tining</a:t>
            </a:r>
          </a:p>
        </p:txBody>
      </p:sp>
      <p:sp>
        <p:nvSpPr>
          <p:cNvPr id="3" name="Plassholder for innhold 2">
            <a:extLst>
              <a:ext uri="{FF2B5EF4-FFF2-40B4-BE49-F238E27FC236}">
                <a16:creationId xmlns:a16="http://schemas.microsoft.com/office/drawing/2014/main" id="{02012B39-519A-4958-B67C-31F1AE322746}"/>
              </a:ext>
            </a:extLst>
          </p:cNvPr>
          <p:cNvSpPr>
            <a:spLocks noGrp="1"/>
          </p:cNvSpPr>
          <p:nvPr>
            <p:ph idx="1"/>
          </p:nvPr>
        </p:nvSpPr>
        <p:spPr>
          <a:xfrm>
            <a:off x="581192" y="1989426"/>
            <a:ext cx="7266271" cy="4561499"/>
          </a:xfrm>
        </p:spPr>
        <p:txBody>
          <a:bodyPr>
            <a:normAutofit/>
          </a:bodyPr>
          <a:lstStyle/>
          <a:p>
            <a:pPr marL="0" indent="0">
              <a:buNone/>
            </a:pPr>
            <a:r>
              <a:rPr lang="nb-NO" b="1" dirty="0"/>
              <a:t>Hva gjør tining med maten?</a:t>
            </a:r>
          </a:p>
          <a:p>
            <a:r>
              <a:rPr lang="nb-NO" dirty="0"/>
              <a:t>Bakteriene får økt vekstvilkår</a:t>
            </a:r>
          </a:p>
          <a:p>
            <a:r>
              <a:rPr lang="nb-NO" dirty="0"/>
              <a:t>Noe av vannet siver ut av maten</a:t>
            </a:r>
          </a:p>
          <a:p>
            <a:r>
              <a:rPr lang="nb-NO" dirty="0"/>
              <a:t>Kan miste noe av sprøheten eller saftigheten</a:t>
            </a:r>
          </a:p>
          <a:p>
            <a:pPr marL="0" indent="0">
              <a:buNone/>
            </a:pPr>
            <a:endParaRPr lang="nb-NO" dirty="0"/>
          </a:p>
          <a:p>
            <a:pPr marL="0" indent="0">
              <a:buNone/>
            </a:pPr>
            <a:r>
              <a:rPr lang="nb-NO" b="1" dirty="0"/>
              <a:t>Hvordan bør man tine mat?</a:t>
            </a:r>
          </a:p>
          <a:p>
            <a:r>
              <a:rPr lang="nb-NO" dirty="0"/>
              <a:t>Tining av mat bør skje sakte, helst i kjøleskap </a:t>
            </a:r>
            <a:r>
              <a:rPr lang="nb-NO" dirty="0">
                <a:sym typeface="Wingdings" panose="05000000000000000000" pitchFamily="2" charset="2"/>
              </a:rPr>
              <a:t> mister mindre vann</a:t>
            </a:r>
          </a:p>
          <a:p>
            <a:r>
              <a:rPr lang="nb-NO" dirty="0">
                <a:sym typeface="Wingdings" panose="05000000000000000000" pitchFamily="2" charset="2"/>
              </a:rPr>
              <a:t>Legg maten i kjøleskapet dagen før den skal brukes</a:t>
            </a:r>
          </a:p>
          <a:p>
            <a:r>
              <a:rPr lang="nb-NO" dirty="0">
                <a:sym typeface="Wingdings" panose="05000000000000000000" pitchFamily="2" charset="2"/>
              </a:rPr>
              <a:t>Hvis du glemmer å ta maten ut i god tid, legg den i en tett pose og la ligge i kaldt vann</a:t>
            </a:r>
            <a:endParaRPr lang="nb-NO" dirty="0"/>
          </a:p>
        </p:txBody>
      </p:sp>
      <p:pic>
        <p:nvPicPr>
          <p:cNvPr id="6" name="Bilde 5">
            <a:extLst>
              <a:ext uri="{FF2B5EF4-FFF2-40B4-BE49-F238E27FC236}">
                <a16:creationId xmlns:a16="http://schemas.microsoft.com/office/drawing/2014/main" id="{5A51007B-24D5-4E2A-B42E-DB2F6E320C4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71185" y="6467062"/>
            <a:ext cx="3044228" cy="390938"/>
          </a:xfrm>
          <a:prstGeom prst="rect">
            <a:avLst/>
          </a:prstGeom>
        </p:spPr>
      </p:pic>
    </p:spTree>
    <p:extLst>
      <p:ext uri="{BB962C8B-B14F-4D97-AF65-F5344CB8AC3E}">
        <p14:creationId xmlns:p14="http://schemas.microsoft.com/office/powerpoint/2010/main" val="197747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334A1B-2F84-43AE-B9C0-61E50A93597F}"/>
              </a:ext>
            </a:extLst>
          </p:cNvPr>
          <p:cNvSpPr>
            <a:spLocks noGrp="1"/>
          </p:cNvSpPr>
          <p:nvPr>
            <p:ph type="title"/>
          </p:nvPr>
        </p:nvSpPr>
        <p:spPr/>
        <p:txBody>
          <a:bodyPr>
            <a:normAutofit/>
          </a:bodyPr>
          <a:lstStyle/>
          <a:p>
            <a:r>
              <a:rPr lang="nb-NO" sz="5400" dirty="0">
                <a:latin typeface="Britannic Bold" panose="020B0903060703020204" pitchFamily="34" charset="0"/>
              </a:rPr>
              <a:t>Film 4 – middag</a:t>
            </a:r>
          </a:p>
        </p:txBody>
      </p:sp>
      <p:sp>
        <p:nvSpPr>
          <p:cNvPr id="3" name="Plassholder for innhold 2">
            <a:extLst>
              <a:ext uri="{FF2B5EF4-FFF2-40B4-BE49-F238E27FC236}">
                <a16:creationId xmlns:a16="http://schemas.microsoft.com/office/drawing/2014/main" id="{94FE0976-731E-4490-A14D-F39E9E5C7B9A}"/>
              </a:ext>
            </a:extLst>
          </p:cNvPr>
          <p:cNvSpPr>
            <a:spLocks noGrp="1"/>
          </p:cNvSpPr>
          <p:nvPr>
            <p:ph idx="1"/>
          </p:nvPr>
        </p:nvSpPr>
        <p:spPr/>
        <p:txBody>
          <a:bodyPr>
            <a:normAutofit/>
          </a:bodyPr>
          <a:lstStyle/>
          <a:p>
            <a:r>
              <a:rPr lang="nb-NO" sz="2800" dirty="0"/>
              <a:t>Inspirasjon til gode, sunne og billige middager</a:t>
            </a:r>
          </a:p>
          <a:p>
            <a:r>
              <a:rPr lang="nb-NO" sz="2800" dirty="0"/>
              <a:t>Alle oppskriftene er basert på basismatvarene</a:t>
            </a:r>
          </a:p>
          <a:p>
            <a:r>
              <a:rPr lang="nb-NO" sz="2800" dirty="0"/>
              <a:t>Viser hvordan vi kan bruke basismatvarene i praksis</a:t>
            </a:r>
          </a:p>
          <a:p>
            <a:r>
              <a:rPr lang="nb-NO" sz="2800" dirty="0"/>
              <a:t>Varierer mellom vegetar, fisk og </a:t>
            </a:r>
            <a:r>
              <a:rPr lang="nb-NO" sz="2800" dirty="0" smtClean="0"/>
              <a:t>kjøtt</a:t>
            </a:r>
          </a:p>
          <a:p>
            <a:endParaRPr lang="nb-NO" sz="2800" dirty="0"/>
          </a:p>
          <a:p>
            <a:r>
              <a:rPr lang="en-GB" sz="2800" u="sng" dirty="0">
                <a:hlinkClick r:id="rId3"/>
              </a:rPr>
              <a:t>https://video.uia.no/media/t/0_nuq3tsn1</a:t>
            </a:r>
            <a:endParaRPr lang="nb-NO" sz="2800" dirty="0"/>
          </a:p>
        </p:txBody>
      </p:sp>
      <p:pic>
        <p:nvPicPr>
          <p:cNvPr id="4" name="Bilde 3">
            <a:extLst>
              <a:ext uri="{FF2B5EF4-FFF2-40B4-BE49-F238E27FC236}">
                <a16:creationId xmlns:a16="http://schemas.microsoft.com/office/drawing/2014/main" id="{0B590F16-24F0-4C84-8603-F1B991676F5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2214679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6F6DB7-CF8D-494A-82F6-13B58DCA989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B7E5194-6E82-4A44-99C3-FE7D87F3413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880E5C91-3840-45CD-9550-6827663152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5034" y="619125"/>
            <a:ext cx="7499291" cy="5607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1054341F-C642-43A9-BBE4-D7371DAE121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68800" y="956421"/>
            <a:ext cx="6866506" cy="4943884"/>
          </a:xfrm>
          <a:prstGeom prst="rect">
            <a:avLst/>
          </a:prstGeom>
        </p:spPr>
      </p:pic>
      <p:sp>
        <p:nvSpPr>
          <p:cNvPr id="2" name="Tittel 1">
            <a:extLst>
              <a:ext uri="{FF2B5EF4-FFF2-40B4-BE49-F238E27FC236}">
                <a16:creationId xmlns:a16="http://schemas.microsoft.com/office/drawing/2014/main" id="{C81C373D-F1EB-44A9-B68B-556379BD10C9}"/>
              </a:ext>
            </a:extLst>
          </p:cNvPr>
          <p:cNvSpPr>
            <a:spLocks noGrp="1"/>
          </p:cNvSpPr>
          <p:nvPr>
            <p:ph type="title"/>
          </p:nvPr>
        </p:nvSpPr>
        <p:spPr>
          <a:xfrm>
            <a:off x="764110" y="826346"/>
            <a:ext cx="3171905" cy="1013800"/>
          </a:xfrm>
        </p:spPr>
        <p:txBody>
          <a:bodyPr>
            <a:normAutofit/>
          </a:bodyPr>
          <a:lstStyle/>
          <a:p>
            <a:r>
              <a:rPr lang="nb-NO" sz="5400" dirty="0">
                <a:solidFill>
                  <a:srgbClr val="FFFFFF"/>
                </a:solidFill>
                <a:latin typeface="Britannic Bold" panose="020B0903060703020204" pitchFamily="34" charset="0"/>
              </a:rPr>
              <a:t>HJEMME</a:t>
            </a:r>
          </a:p>
        </p:txBody>
      </p:sp>
      <p:sp>
        <p:nvSpPr>
          <p:cNvPr id="3" name="Plassholder for innhold 2">
            <a:extLst>
              <a:ext uri="{FF2B5EF4-FFF2-40B4-BE49-F238E27FC236}">
                <a16:creationId xmlns:a16="http://schemas.microsoft.com/office/drawing/2014/main" id="{4C219895-23DE-4C18-BABC-D174E232D685}"/>
              </a:ext>
            </a:extLst>
          </p:cNvPr>
          <p:cNvSpPr>
            <a:spLocks noGrp="1"/>
          </p:cNvSpPr>
          <p:nvPr>
            <p:ph idx="1"/>
          </p:nvPr>
        </p:nvSpPr>
        <p:spPr>
          <a:xfrm>
            <a:off x="764110" y="2682228"/>
            <a:ext cx="3033249" cy="3218077"/>
          </a:xfrm>
        </p:spPr>
        <p:txBody>
          <a:bodyPr anchor="t">
            <a:normAutofit/>
          </a:bodyPr>
          <a:lstStyle/>
          <a:p>
            <a:pPr marL="342900" indent="-342900">
              <a:buFont typeface="+mj-lt"/>
              <a:buAutoNum type="arabicPeriod"/>
            </a:pPr>
            <a:r>
              <a:rPr lang="nb-NO" sz="2800" dirty="0">
                <a:solidFill>
                  <a:srgbClr val="FFFFFF"/>
                </a:solidFill>
              </a:rPr>
              <a:t>Basismatvarer</a:t>
            </a:r>
          </a:p>
          <a:p>
            <a:pPr marL="342900" indent="-342900">
              <a:buFont typeface="+mj-lt"/>
              <a:buAutoNum type="arabicPeriod"/>
            </a:pPr>
            <a:r>
              <a:rPr lang="nb-NO" sz="2800" dirty="0">
                <a:solidFill>
                  <a:srgbClr val="FFFFFF"/>
                </a:solidFill>
              </a:rPr>
              <a:t>Basisutstyr</a:t>
            </a:r>
          </a:p>
          <a:p>
            <a:pPr marL="342900" indent="-342900">
              <a:buFont typeface="+mj-lt"/>
              <a:buAutoNum type="arabicPeriod"/>
            </a:pPr>
            <a:r>
              <a:rPr lang="nb-NO" sz="2800" dirty="0">
                <a:solidFill>
                  <a:srgbClr val="FFFFFF"/>
                </a:solidFill>
              </a:rPr>
              <a:t>Frysing</a:t>
            </a:r>
          </a:p>
          <a:p>
            <a:pPr marL="342900" indent="-342900">
              <a:buFont typeface="+mj-lt"/>
              <a:buAutoNum type="arabicPeriod"/>
            </a:pPr>
            <a:r>
              <a:rPr lang="nb-NO" sz="2800" dirty="0">
                <a:solidFill>
                  <a:srgbClr val="FFFFFF"/>
                </a:solidFill>
              </a:rPr>
              <a:t>Tining</a:t>
            </a:r>
          </a:p>
        </p:txBody>
      </p:sp>
      <p:pic>
        <p:nvPicPr>
          <p:cNvPr id="8" name="Bilde 7">
            <a:extLst>
              <a:ext uri="{FF2B5EF4-FFF2-40B4-BE49-F238E27FC236}">
                <a16:creationId xmlns:a16="http://schemas.microsoft.com/office/drawing/2014/main" id="{64935EAA-6357-4F24-8FE2-3049AA083D8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2377" y="6351449"/>
            <a:ext cx="3044228" cy="390938"/>
          </a:xfrm>
          <a:prstGeom prst="rect">
            <a:avLst/>
          </a:prstGeom>
        </p:spPr>
      </p:pic>
    </p:spTree>
    <p:extLst>
      <p:ext uri="{BB962C8B-B14F-4D97-AF65-F5344CB8AC3E}">
        <p14:creationId xmlns:p14="http://schemas.microsoft.com/office/powerpoint/2010/main" val="460054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222188DC-E8CD-42E6-99FA-9FFB8F00A8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59932" y="4014413"/>
            <a:ext cx="3890038" cy="2588484"/>
          </a:xfrm>
          <a:prstGeom prst="rect">
            <a:avLst/>
          </a:prstGeom>
        </p:spPr>
      </p:pic>
      <p:sp>
        <p:nvSpPr>
          <p:cNvPr id="2" name="Tittel 1">
            <a:extLst>
              <a:ext uri="{FF2B5EF4-FFF2-40B4-BE49-F238E27FC236}">
                <a16:creationId xmlns:a16="http://schemas.microsoft.com/office/drawing/2014/main" id="{10F6FFF7-D414-4DFF-9D6F-841750D720A5}"/>
              </a:ext>
            </a:extLst>
          </p:cNvPr>
          <p:cNvSpPr>
            <a:spLocks noGrp="1"/>
          </p:cNvSpPr>
          <p:nvPr>
            <p:ph type="title"/>
          </p:nvPr>
        </p:nvSpPr>
        <p:spPr>
          <a:xfrm>
            <a:off x="581192" y="702156"/>
            <a:ext cx="11029616" cy="1013800"/>
          </a:xfrm>
        </p:spPr>
        <p:txBody>
          <a:bodyPr>
            <a:normAutofit/>
          </a:bodyPr>
          <a:lstStyle/>
          <a:p>
            <a:r>
              <a:rPr lang="nb-NO" sz="4800" dirty="0">
                <a:latin typeface="Britannic Bold" panose="020B0903060703020204" pitchFamily="34" charset="0"/>
              </a:rPr>
              <a:t>BASISMATVARER – tørrvareskap</a:t>
            </a:r>
            <a:endParaRPr lang="nb-NO" sz="2400" dirty="0">
              <a:latin typeface="Britannic Bold" panose="020B0903060703020204" pitchFamily="34" charset="0"/>
            </a:endParaRPr>
          </a:p>
        </p:txBody>
      </p:sp>
      <p:sp>
        <p:nvSpPr>
          <p:cNvPr id="7" name="Plassholder for innhold 6">
            <a:extLst>
              <a:ext uri="{FF2B5EF4-FFF2-40B4-BE49-F238E27FC236}">
                <a16:creationId xmlns:a16="http://schemas.microsoft.com/office/drawing/2014/main" id="{45C5F956-CDE9-4703-80C3-2BC9C1D480A8}"/>
              </a:ext>
            </a:extLst>
          </p:cNvPr>
          <p:cNvSpPr>
            <a:spLocks noGrp="1"/>
          </p:cNvSpPr>
          <p:nvPr>
            <p:ph idx="1"/>
          </p:nvPr>
        </p:nvSpPr>
        <p:spPr>
          <a:xfrm>
            <a:off x="581191" y="2250648"/>
            <a:ext cx="11372269" cy="4203162"/>
          </a:xfrm>
        </p:spPr>
        <p:txBody>
          <a:bodyPr numCol="3">
            <a:noAutofit/>
          </a:bodyPr>
          <a:lstStyle/>
          <a:p>
            <a:pPr marL="0" indent="0">
              <a:buNone/>
            </a:pPr>
            <a:r>
              <a:rPr lang="nb-NO" sz="1600" b="1" dirty="0"/>
              <a:t>Korn og kornprodukter</a:t>
            </a:r>
          </a:p>
          <a:p>
            <a:r>
              <a:rPr lang="nb-NO" sz="1600" dirty="0"/>
              <a:t>Grovt brød</a:t>
            </a:r>
          </a:p>
          <a:p>
            <a:r>
              <a:rPr lang="nb-NO" sz="1600" dirty="0"/>
              <a:t>Grove knekkebrød</a:t>
            </a:r>
          </a:p>
          <a:p>
            <a:r>
              <a:rPr lang="nb-NO" sz="1600" dirty="0"/>
              <a:t>Havregryn</a:t>
            </a:r>
          </a:p>
          <a:p>
            <a:r>
              <a:rPr lang="nb-NO" sz="1600" dirty="0"/>
              <a:t>Kornblanding</a:t>
            </a:r>
          </a:p>
          <a:p>
            <a:r>
              <a:rPr lang="nb-NO" sz="1600" dirty="0"/>
              <a:t>Sammalt mel</a:t>
            </a:r>
          </a:p>
          <a:p>
            <a:r>
              <a:rPr lang="nb-NO" sz="1600" dirty="0"/>
              <a:t>Siktet mel</a:t>
            </a:r>
          </a:p>
          <a:p>
            <a:r>
              <a:rPr lang="nb-NO" sz="1600" dirty="0"/>
              <a:t>Fullkorntortillas</a:t>
            </a:r>
          </a:p>
          <a:p>
            <a:r>
              <a:rPr lang="nb-NO" sz="1600" dirty="0"/>
              <a:t>Fullkornspasta</a:t>
            </a:r>
          </a:p>
          <a:p>
            <a:r>
              <a:rPr lang="nb-NO" sz="1600" dirty="0" err="1"/>
              <a:t>Fullkornsris</a:t>
            </a:r>
            <a:endParaRPr lang="nb-NO" sz="1600" dirty="0"/>
          </a:p>
          <a:p>
            <a:endParaRPr lang="nb-NO" sz="1600" dirty="0"/>
          </a:p>
          <a:p>
            <a:pPr marL="0" indent="0">
              <a:buNone/>
            </a:pPr>
            <a:r>
              <a:rPr lang="nb-NO" sz="1600" b="1" dirty="0"/>
              <a:t>Hermetikk</a:t>
            </a:r>
          </a:p>
          <a:p>
            <a:r>
              <a:rPr lang="nb-NO" sz="1600" dirty="0"/>
              <a:t>Hakkede tomater</a:t>
            </a:r>
          </a:p>
          <a:p>
            <a:r>
              <a:rPr lang="nb-NO" sz="1600" dirty="0"/>
              <a:t>Tomatpuré</a:t>
            </a:r>
          </a:p>
          <a:p>
            <a:r>
              <a:rPr lang="nb-NO" sz="1600" dirty="0"/>
              <a:t>Bønner</a:t>
            </a:r>
          </a:p>
          <a:p>
            <a:r>
              <a:rPr lang="nb-NO" sz="1600" dirty="0"/>
              <a:t>Mais</a:t>
            </a:r>
          </a:p>
          <a:p>
            <a:r>
              <a:rPr lang="nb-NO" sz="1600" dirty="0"/>
              <a:t>Makrell i tomat</a:t>
            </a:r>
          </a:p>
          <a:p>
            <a:r>
              <a:rPr lang="nb-NO" sz="1600" dirty="0"/>
              <a:t>Pesto</a:t>
            </a:r>
          </a:p>
          <a:p>
            <a:pPr marL="0" indent="0">
              <a:buNone/>
            </a:pPr>
            <a:r>
              <a:rPr lang="nb-NO" sz="1600" b="1" dirty="0"/>
              <a:t>Baking</a:t>
            </a:r>
          </a:p>
          <a:p>
            <a:r>
              <a:rPr lang="nb-NO" sz="1600" dirty="0"/>
              <a:t>Bakepulver</a:t>
            </a:r>
          </a:p>
          <a:p>
            <a:r>
              <a:rPr lang="nb-NO" sz="1600" dirty="0"/>
              <a:t>Tørrgjær</a:t>
            </a:r>
          </a:p>
          <a:p>
            <a:pPr marL="0" indent="0">
              <a:buNone/>
            </a:pPr>
            <a:endParaRPr lang="nb-NO" sz="1600" dirty="0"/>
          </a:p>
          <a:p>
            <a:pPr marL="0" indent="0">
              <a:buNone/>
            </a:pPr>
            <a:r>
              <a:rPr lang="nb-NO" sz="1600" b="1" dirty="0"/>
              <a:t>Annet</a:t>
            </a:r>
          </a:p>
          <a:p>
            <a:r>
              <a:rPr lang="nb-NO" sz="1600" dirty="0"/>
              <a:t>Rapsolje</a:t>
            </a:r>
          </a:p>
          <a:p>
            <a:r>
              <a:rPr lang="nb-NO" sz="1600" dirty="0"/>
              <a:t>Nøtter, usaltede</a:t>
            </a:r>
          </a:p>
          <a:p>
            <a:r>
              <a:rPr lang="nb-NO" sz="1600" dirty="0"/>
              <a:t>Buljongterninger</a:t>
            </a:r>
          </a:p>
          <a:p>
            <a:r>
              <a:rPr lang="nb-NO" sz="1600" dirty="0"/>
              <a:t>Maisenna</a:t>
            </a:r>
          </a:p>
          <a:p>
            <a:endParaRPr lang="nb-NO" sz="1600" dirty="0"/>
          </a:p>
        </p:txBody>
      </p:sp>
      <p:pic>
        <p:nvPicPr>
          <p:cNvPr id="5" name="Bilde 4">
            <a:extLst>
              <a:ext uri="{FF2B5EF4-FFF2-40B4-BE49-F238E27FC236}">
                <a16:creationId xmlns:a16="http://schemas.microsoft.com/office/drawing/2014/main" id="{543116C0-1972-4EEE-B13F-4FB6E867376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1191" y="6361045"/>
            <a:ext cx="3044228" cy="390938"/>
          </a:xfrm>
          <a:prstGeom prst="rect">
            <a:avLst/>
          </a:prstGeom>
        </p:spPr>
      </p:pic>
    </p:spTree>
    <p:extLst>
      <p:ext uri="{BB962C8B-B14F-4D97-AF65-F5344CB8AC3E}">
        <p14:creationId xmlns:p14="http://schemas.microsoft.com/office/powerpoint/2010/main" val="172609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17" end="1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18" end="1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xEl>
                                              <p:pRg st="19" end="1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
                                            <p:txEl>
                                              <p:pRg st="20" end="2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
                                            <p:txEl>
                                              <p:pRg st="22" end="22"/>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xEl>
                                              <p:pRg st="23" end="23"/>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
                                            <p:txEl>
                                              <p:pRg st="24" end="24"/>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
                                            <p:txEl>
                                              <p:pRg st="25" end="25"/>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
                                            <p:txEl>
                                              <p:pRg st="26" end="2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79A26B8-6C4E-452B-ADD3-ED324A7AB7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B4167E1-E2B0-4192-8DA2-6967DDFF87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C5F09389-6A8E-46D6-B5F4-A3C55FAE62E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9" y="619125"/>
            <a:ext cx="5600006" cy="5607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7A8575B1-0AA9-4E98-B42E-A43537E57FD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68084" y="1786853"/>
            <a:ext cx="4952475" cy="3293395"/>
          </a:xfrm>
          <a:prstGeom prst="rect">
            <a:avLst/>
          </a:prstGeom>
        </p:spPr>
      </p:pic>
      <p:sp>
        <p:nvSpPr>
          <p:cNvPr id="25" name="Rectangle 24">
            <a:extLst>
              <a:ext uri="{FF2B5EF4-FFF2-40B4-BE49-F238E27FC236}">
                <a16:creationId xmlns:a16="http://schemas.microsoft.com/office/drawing/2014/main" id="{D03E4FEE-2E6A-44AB-B6BA-C1AD0CD6D93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0817EB59-13B3-43DA-9B91-A7CC174A606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tel 1">
            <a:extLst>
              <a:ext uri="{FF2B5EF4-FFF2-40B4-BE49-F238E27FC236}">
                <a16:creationId xmlns:a16="http://schemas.microsoft.com/office/drawing/2014/main" id="{0ACAE278-4CC4-413C-9E37-139F86CC66D9}"/>
              </a:ext>
            </a:extLst>
          </p:cNvPr>
          <p:cNvSpPr>
            <a:spLocks noGrp="1"/>
          </p:cNvSpPr>
          <p:nvPr>
            <p:ph type="title"/>
          </p:nvPr>
        </p:nvSpPr>
        <p:spPr>
          <a:xfrm>
            <a:off x="762119" y="760449"/>
            <a:ext cx="4968489" cy="1523170"/>
          </a:xfrm>
        </p:spPr>
        <p:txBody>
          <a:bodyPr>
            <a:normAutofit/>
          </a:bodyPr>
          <a:lstStyle/>
          <a:p>
            <a:r>
              <a:rPr lang="nb-NO" sz="4000" dirty="0">
                <a:solidFill>
                  <a:srgbClr val="FFFFFF"/>
                </a:solidFill>
                <a:latin typeface="Britannic Bold" panose="020B0903060703020204" pitchFamily="34" charset="0"/>
              </a:rPr>
              <a:t>Basismatvarer – Fryseren</a:t>
            </a:r>
          </a:p>
        </p:txBody>
      </p:sp>
      <p:sp>
        <p:nvSpPr>
          <p:cNvPr id="3" name="Plassholder for innhold 2">
            <a:extLst>
              <a:ext uri="{FF2B5EF4-FFF2-40B4-BE49-F238E27FC236}">
                <a16:creationId xmlns:a16="http://schemas.microsoft.com/office/drawing/2014/main" id="{8E1E9038-DE58-4862-85E4-1FA941A96708}"/>
              </a:ext>
            </a:extLst>
          </p:cNvPr>
          <p:cNvSpPr>
            <a:spLocks noGrp="1"/>
          </p:cNvSpPr>
          <p:nvPr>
            <p:ph idx="1"/>
          </p:nvPr>
        </p:nvSpPr>
        <p:spPr>
          <a:xfrm>
            <a:off x="783387" y="2254102"/>
            <a:ext cx="4947221" cy="3650344"/>
          </a:xfrm>
        </p:spPr>
        <p:txBody>
          <a:bodyPr>
            <a:normAutofit/>
          </a:bodyPr>
          <a:lstStyle/>
          <a:p>
            <a:r>
              <a:rPr lang="nb-NO" sz="2000" dirty="0">
                <a:solidFill>
                  <a:srgbClr val="FFFFFF"/>
                </a:solidFill>
              </a:rPr>
              <a:t>Bær</a:t>
            </a:r>
          </a:p>
          <a:p>
            <a:r>
              <a:rPr lang="nb-NO" sz="2000" dirty="0">
                <a:solidFill>
                  <a:srgbClr val="FFFFFF"/>
                </a:solidFill>
              </a:rPr>
              <a:t>Frukt</a:t>
            </a:r>
          </a:p>
          <a:p>
            <a:r>
              <a:rPr lang="nb-NO" sz="2000" dirty="0">
                <a:solidFill>
                  <a:srgbClr val="FFFFFF"/>
                </a:solidFill>
              </a:rPr>
              <a:t>Grønnsaksblanding</a:t>
            </a:r>
          </a:p>
          <a:p>
            <a:r>
              <a:rPr lang="nb-NO" sz="2000" dirty="0">
                <a:solidFill>
                  <a:srgbClr val="FFFFFF"/>
                </a:solidFill>
              </a:rPr>
              <a:t>Fiskefileter</a:t>
            </a:r>
          </a:p>
          <a:p>
            <a:r>
              <a:rPr lang="nb-NO" sz="2000" dirty="0">
                <a:solidFill>
                  <a:srgbClr val="FFFFFF"/>
                </a:solidFill>
              </a:rPr>
              <a:t>Kyllingfileter</a:t>
            </a:r>
          </a:p>
          <a:p>
            <a:r>
              <a:rPr lang="nb-NO" sz="2000" dirty="0">
                <a:solidFill>
                  <a:srgbClr val="FFFFFF"/>
                </a:solidFill>
              </a:rPr>
              <a:t>Grovt brød</a:t>
            </a:r>
          </a:p>
        </p:txBody>
      </p:sp>
      <p:pic>
        <p:nvPicPr>
          <p:cNvPr id="10" name="Bilde 9">
            <a:extLst>
              <a:ext uri="{FF2B5EF4-FFF2-40B4-BE49-F238E27FC236}">
                <a16:creationId xmlns:a16="http://schemas.microsoft.com/office/drawing/2014/main" id="{E6516C15-3A84-4917-9D36-129F32A0ABC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2377" y="6346620"/>
            <a:ext cx="3044228" cy="390938"/>
          </a:xfrm>
          <a:prstGeom prst="rect">
            <a:avLst/>
          </a:prstGeom>
        </p:spPr>
      </p:pic>
    </p:spTree>
    <p:extLst>
      <p:ext uri="{BB962C8B-B14F-4D97-AF65-F5344CB8AC3E}">
        <p14:creationId xmlns:p14="http://schemas.microsoft.com/office/powerpoint/2010/main" val="477088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9A26B8-6C4E-452B-ADD3-ED324A7AB7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B4167E1-E2B0-4192-8DA2-6967DDFF87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5F09389-6A8E-46D6-B5F4-A3C55FAE62E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9" y="619125"/>
            <a:ext cx="5600006" cy="5607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e 6">
            <a:extLst>
              <a:ext uri="{FF2B5EF4-FFF2-40B4-BE49-F238E27FC236}">
                <a16:creationId xmlns:a16="http://schemas.microsoft.com/office/drawing/2014/main" id="{1D900313-2AF9-4919-81C8-AA9852DF816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05152" y="614407"/>
            <a:ext cx="3678338" cy="5594434"/>
          </a:xfrm>
          <a:prstGeom prst="rect">
            <a:avLst/>
          </a:prstGeom>
        </p:spPr>
      </p:pic>
      <p:sp>
        <p:nvSpPr>
          <p:cNvPr id="18" name="Rectangle 17">
            <a:extLst>
              <a:ext uri="{FF2B5EF4-FFF2-40B4-BE49-F238E27FC236}">
                <a16:creationId xmlns:a16="http://schemas.microsoft.com/office/drawing/2014/main" id="{D03E4FEE-2E6A-44AB-B6BA-C1AD0CD6D93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0817EB59-13B3-43DA-9B91-A7CC174A606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tel 1">
            <a:extLst>
              <a:ext uri="{FF2B5EF4-FFF2-40B4-BE49-F238E27FC236}">
                <a16:creationId xmlns:a16="http://schemas.microsoft.com/office/drawing/2014/main" id="{5E678EA0-5292-498B-AAB0-AE0418B6FE67}"/>
              </a:ext>
            </a:extLst>
          </p:cNvPr>
          <p:cNvSpPr>
            <a:spLocks noGrp="1"/>
          </p:cNvSpPr>
          <p:nvPr>
            <p:ph type="title"/>
          </p:nvPr>
        </p:nvSpPr>
        <p:spPr>
          <a:xfrm>
            <a:off x="762119" y="659704"/>
            <a:ext cx="4968489" cy="1305574"/>
          </a:xfrm>
        </p:spPr>
        <p:txBody>
          <a:bodyPr>
            <a:normAutofit fontScale="90000"/>
          </a:bodyPr>
          <a:lstStyle/>
          <a:p>
            <a:r>
              <a:rPr lang="nb-NO" sz="4000" dirty="0">
                <a:solidFill>
                  <a:srgbClr val="FFFFFF"/>
                </a:solidFill>
                <a:latin typeface="Britannic Bold" panose="020B0903060703020204" pitchFamily="34" charset="0"/>
              </a:rPr>
              <a:t>Basismatvarer – kjøleskap</a:t>
            </a:r>
          </a:p>
        </p:txBody>
      </p:sp>
      <p:sp>
        <p:nvSpPr>
          <p:cNvPr id="3" name="Plassholder for innhold 2">
            <a:extLst>
              <a:ext uri="{FF2B5EF4-FFF2-40B4-BE49-F238E27FC236}">
                <a16:creationId xmlns:a16="http://schemas.microsoft.com/office/drawing/2014/main" id="{3C6866FB-7715-440F-890A-0002798055E3}"/>
              </a:ext>
            </a:extLst>
          </p:cNvPr>
          <p:cNvSpPr>
            <a:spLocks noGrp="1"/>
          </p:cNvSpPr>
          <p:nvPr>
            <p:ph idx="1"/>
          </p:nvPr>
        </p:nvSpPr>
        <p:spPr>
          <a:xfrm>
            <a:off x="589208" y="2428116"/>
            <a:ext cx="5905513" cy="3117919"/>
          </a:xfrm>
        </p:spPr>
        <p:txBody>
          <a:bodyPr numCol="2">
            <a:normAutofit/>
          </a:bodyPr>
          <a:lstStyle/>
          <a:p>
            <a:r>
              <a:rPr lang="nb-NO" dirty="0">
                <a:solidFill>
                  <a:srgbClr val="FFFFFF"/>
                </a:solidFill>
              </a:rPr>
              <a:t>Melk</a:t>
            </a:r>
          </a:p>
          <a:p>
            <a:r>
              <a:rPr lang="nb-NO" dirty="0">
                <a:solidFill>
                  <a:srgbClr val="FFFFFF"/>
                </a:solidFill>
              </a:rPr>
              <a:t>Yoghurt/</a:t>
            </a:r>
            <a:r>
              <a:rPr lang="nb-NO" dirty="0" err="1">
                <a:solidFill>
                  <a:srgbClr val="FFFFFF"/>
                </a:solidFill>
              </a:rPr>
              <a:t>kesam</a:t>
            </a:r>
            <a:endParaRPr lang="nb-NO" dirty="0">
              <a:solidFill>
                <a:srgbClr val="FFFFFF"/>
              </a:solidFill>
            </a:endParaRPr>
          </a:p>
          <a:p>
            <a:r>
              <a:rPr lang="nb-NO" dirty="0">
                <a:solidFill>
                  <a:srgbClr val="FFFFFF"/>
                </a:solidFill>
              </a:rPr>
              <a:t>Lettrømme/creme fraiche</a:t>
            </a:r>
          </a:p>
          <a:p>
            <a:r>
              <a:rPr lang="nb-NO" dirty="0">
                <a:solidFill>
                  <a:srgbClr val="FFFFFF"/>
                </a:solidFill>
              </a:rPr>
              <a:t>Egg</a:t>
            </a:r>
          </a:p>
          <a:p>
            <a:r>
              <a:rPr lang="nb-NO" dirty="0">
                <a:solidFill>
                  <a:srgbClr val="FFFFFF"/>
                </a:solidFill>
              </a:rPr>
              <a:t>Kjøtt</a:t>
            </a:r>
          </a:p>
          <a:p>
            <a:r>
              <a:rPr lang="nb-NO" dirty="0">
                <a:solidFill>
                  <a:srgbClr val="FFFFFF"/>
                </a:solidFill>
              </a:rPr>
              <a:t>Fisk</a:t>
            </a:r>
          </a:p>
          <a:p>
            <a:r>
              <a:rPr lang="nb-NO" dirty="0">
                <a:solidFill>
                  <a:srgbClr val="FFFFFF"/>
                </a:solidFill>
              </a:rPr>
              <a:t>Plantemargarin</a:t>
            </a:r>
          </a:p>
          <a:p>
            <a:pPr marL="0" indent="0">
              <a:buNone/>
            </a:pPr>
            <a:r>
              <a:rPr lang="nb-NO" b="1" dirty="0">
                <a:solidFill>
                  <a:srgbClr val="FFFFFF"/>
                </a:solidFill>
              </a:rPr>
              <a:t>Pålegg</a:t>
            </a:r>
            <a:endParaRPr lang="nb-NO" dirty="0">
              <a:solidFill>
                <a:srgbClr val="FFFFFF"/>
              </a:solidFill>
            </a:endParaRPr>
          </a:p>
          <a:p>
            <a:r>
              <a:rPr lang="nb-NO" dirty="0">
                <a:solidFill>
                  <a:srgbClr val="FFFFFF"/>
                </a:solidFill>
              </a:rPr>
              <a:t>Ost</a:t>
            </a:r>
          </a:p>
          <a:p>
            <a:r>
              <a:rPr lang="nb-NO" dirty="0">
                <a:solidFill>
                  <a:srgbClr val="FFFFFF"/>
                </a:solidFill>
              </a:rPr>
              <a:t>Fiskepålegg</a:t>
            </a:r>
          </a:p>
          <a:p>
            <a:r>
              <a:rPr lang="nb-NO" dirty="0">
                <a:solidFill>
                  <a:srgbClr val="FFFFFF"/>
                </a:solidFill>
              </a:rPr>
              <a:t>Magert kjøttpålegg</a:t>
            </a:r>
          </a:p>
          <a:p>
            <a:r>
              <a:rPr lang="nb-NO" dirty="0">
                <a:solidFill>
                  <a:srgbClr val="FFFFFF"/>
                </a:solidFill>
              </a:rPr>
              <a:t>Leverpostei</a:t>
            </a:r>
          </a:p>
        </p:txBody>
      </p:sp>
      <p:pic>
        <p:nvPicPr>
          <p:cNvPr id="10" name="Bilde 9">
            <a:extLst>
              <a:ext uri="{FF2B5EF4-FFF2-40B4-BE49-F238E27FC236}">
                <a16:creationId xmlns:a16="http://schemas.microsoft.com/office/drawing/2014/main" id="{E81B4511-38DA-4FF5-A847-4DB2EB90241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2377" y="6346620"/>
            <a:ext cx="3044228" cy="390938"/>
          </a:xfrm>
          <a:prstGeom prst="rect">
            <a:avLst/>
          </a:prstGeom>
        </p:spPr>
      </p:pic>
    </p:spTree>
    <p:extLst>
      <p:ext uri="{BB962C8B-B14F-4D97-AF65-F5344CB8AC3E}">
        <p14:creationId xmlns:p14="http://schemas.microsoft.com/office/powerpoint/2010/main" val="93898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7C263680-7197-4DAB-B3EE-65ED5BF9C99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0810" r="2" b="2"/>
          <a:stretch/>
        </p:blipFill>
        <p:spPr>
          <a:xfrm>
            <a:off x="7696935" y="1851607"/>
            <a:ext cx="3699935" cy="2202738"/>
          </a:xfrm>
          <a:prstGeom prst="rect">
            <a:avLst/>
          </a:prstGeom>
        </p:spPr>
      </p:pic>
      <p:pic>
        <p:nvPicPr>
          <p:cNvPr id="8" name="Bilde 7">
            <a:extLst>
              <a:ext uri="{FF2B5EF4-FFF2-40B4-BE49-F238E27FC236}">
                <a16:creationId xmlns:a16="http://schemas.microsoft.com/office/drawing/2014/main" id="{17AD4DA5-302D-41D5-946B-77AEEA1ACBD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10136" r="2" b="15601"/>
          <a:stretch/>
        </p:blipFill>
        <p:spPr>
          <a:xfrm>
            <a:off x="7696935" y="4189996"/>
            <a:ext cx="4495065" cy="2211575"/>
          </a:xfrm>
          <a:prstGeom prst="rect">
            <a:avLst/>
          </a:prstGeom>
        </p:spPr>
      </p:pic>
      <p:sp>
        <p:nvSpPr>
          <p:cNvPr id="2" name="Tittel 1">
            <a:extLst>
              <a:ext uri="{FF2B5EF4-FFF2-40B4-BE49-F238E27FC236}">
                <a16:creationId xmlns:a16="http://schemas.microsoft.com/office/drawing/2014/main" id="{87729315-0A2E-4CB9-822C-277C430BF0B1}"/>
              </a:ext>
            </a:extLst>
          </p:cNvPr>
          <p:cNvSpPr>
            <a:spLocks noGrp="1"/>
          </p:cNvSpPr>
          <p:nvPr>
            <p:ph type="title"/>
          </p:nvPr>
        </p:nvSpPr>
        <p:spPr>
          <a:xfrm>
            <a:off x="581192" y="702156"/>
            <a:ext cx="11029616" cy="1013800"/>
          </a:xfrm>
        </p:spPr>
        <p:txBody>
          <a:bodyPr>
            <a:noAutofit/>
          </a:bodyPr>
          <a:lstStyle/>
          <a:p>
            <a:r>
              <a:rPr lang="nb-NO" sz="4800" dirty="0">
                <a:latin typeface="Britannic Bold" panose="020B0903060703020204" pitchFamily="34" charset="0"/>
              </a:rPr>
              <a:t>Basismatvarer – frukt og grønt</a:t>
            </a:r>
          </a:p>
        </p:txBody>
      </p:sp>
      <p:sp>
        <p:nvSpPr>
          <p:cNvPr id="3" name="Plassholder for innhold 2">
            <a:extLst>
              <a:ext uri="{FF2B5EF4-FFF2-40B4-BE49-F238E27FC236}">
                <a16:creationId xmlns:a16="http://schemas.microsoft.com/office/drawing/2014/main" id="{550D8BD4-4689-4C72-B701-8DB800A8323F}"/>
              </a:ext>
            </a:extLst>
          </p:cNvPr>
          <p:cNvSpPr>
            <a:spLocks noGrp="1"/>
          </p:cNvSpPr>
          <p:nvPr>
            <p:ph idx="1"/>
          </p:nvPr>
        </p:nvSpPr>
        <p:spPr>
          <a:xfrm>
            <a:off x="700461" y="2093843"/>
            <a:ext cx="7264096" cy="4479235"/>
          </a:xfrm>
        </p:spPr>
        <p:txBody>
          <a:bodyPr numCol="2">
            <a:normAutofit/>
          </a:bodyPr>
          <a:lstStyle/>
          <a:p>
            <a:pPr marL="0" indent="0">
              <a:buNone/>
            </a:pPr>
            <a:r>
              <a:rPr lang="nb-NO" b="1" dirty="0"/>
              <a:t>Grønnsaker</a:t>
            </a:r>
          </a:p>
          <a:p>
            <a:r>
              <a:rPr lang="nb-NO" dirty="0"/>
              <a:t>Agurk</a:t>
            </a:r>
          </a:p>
          <a:p>
            <a:r>
              <a:rPr lang="nb-NO" dirty="0"/>
              <a:t>Tomat</a:t>
            </a:r>
          </a:p>
          <a:p>
            <a:r>
              <a:rPr lang="nb-NO" dirty="0"/>
              <a:t>Paprika</a:t>
            </a:r>
          </a:p>
          <a:p>
            <a:r>
              <a:rPr lang="nb-NO" dirty="0"/>
              <a:t>Salat</a:t>
            </a:r>
          </a:p>
          <a:p>
            <a:r>
              <a:rPr lang="nb-NO" dirty="0"/>
              <a:t>Løk</a:t>
            </a:r>
          </a:p>
          <a:p>
            <a:r>
              <a:rPr lang="nb-NO" dirty="0"/>
              <a:t>Rødløk</a:t>
            </a:r>
          </a:p>
          <a:p>
            <a:r>
              <a:rPr lang="nb-NO" dirty="0"/>
              <a:t>Purreløk</a:t>
            </a:r>
          </a:p>
          <a:p>
            <a:r>
              <a:rPr lang="nb-NO" dirty="0"/>
              <a:t>Gulrot</a:t>
            </a:r>
          </a:p>
          <a:p>
            <a:r>
              <a:rPr lang="nb-NO" dirty="0"/>
              <a:t>Brokkoli</a:t>
            </a:r>
          </a:p>
          <a:p>
            <a:r>
              <a:rPr lang="nb-NO" dirty="0"/>
              <a:t>Potet</a:t>
            </a:r>
          </a:p>
          <a:p>
            <a:pPr marL="0" indent="0">
              <a:buNone/>
            </a:pPr>
            <a:r>
              <a:rPr lang="nb-NO" b="1" dirty="0"/>
              <a:t>Frukt</a:t>
            </a:r>
          </a:p>
          <a:p>
            <a:r>
              <a:rPr lang="nb-NO" dirty="0"/>
              <a:t>Banan</a:t>
            </a:r>
          </a:p>
          <a:p>
            <a:r>
              <a:rPr lang="nb-NO" dirty="0"/>
              <a:t>Eple</a:t>
            </a:r>
          </a:p>
          <a:p>
            <a:r>
              <a:rPr lang="nb-NO" dirty="0"/>
              <a:t>Pære</a:t>
            </a:r>
          </a:p>
          <a:p>
            <a:r>
              <a:rPr lang="nb-NO" dirty="0"/>
              <a:t>Appelsin</a:t>
            </a:r>
          </a:p>
        </p:txBody>
      </p:sp>
      <p:pic>
        <p:nvPicPr>
          <p:cNvPr id="7" name="Bilde 6">
            <a:extLst>
              <a:ext uri="{FF2B5EF4-FFF2-40B4-BE49-F238E27FC236}">
                <a16:creationId xmlns:a16="http://schemas.microsoft.com/office/drawing/2014/main" id="{56498B20-04CF-43F0-8604-A79EA54DCEA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251930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fade">
                                      <p:cBhvr>
                                        <p:cTn id="48" dur="500"/>
                                        <p:tgtEl>
                                          <p:spTgt spid="3">
                                            <p:txEl>
                                              <p:pRg st="13" end="13"/>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Effect transition="in" filter="fade">
                                      <p:cBhvr>
                                        <p:cTn id="51" dur="500"/>
                                        <p:tgtEl>
                                          <p:spTgt spid="3">
                                            <p:txEl>
                                              <p:pRg st="14" end="14"/>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5" end="15"/>
                                            </p:txEl>
                                          </p:spTgt>
                                        </p:tgtEl>
                                        <p:attrNameLst>
                                          <p:attrName>style.visibility</p:attrName>
                                        </p:attrNameLst>
                                      </p:cBhvr>
                                      <p:to>
                                        <p:strVal val="visible"/>
                                      </p:to>
                                    </p:set>
                                    <p:animEffect transition="in" filter="fade">
                                      <p:cBhvr>
                                        <p:cTn id="54"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8B02C5-5772-458E-8DB2-51B2E8372B49}"/>
              </a:ext>
            </a:extLst>
          </p:cNvPr>
          <p:cNvSpPr>
            <a:spLocks noGrp="1"/>
          </p:cNvSpPr>
          <p:nvPr>
            <p:ph type="title"/>
          </p:nvPr>
        </p:nvSpPr>
        <p:spPr/>
        <p:txBody>
          <a:bodyPr>
            <a:normAutofit/>
          </a:bodyPr>
          <a:lstStyle/>
          <a:p>
            <a:r>
              <a:rPr lang="nb-NO" sz="5400" dirty="0">
                <a:latin typeface="Britannic Bold" panose="020B0903060703020204" pitchFamily="34" charset="0"/>
              </a:rPr>
              <a:t>Film 3 – middag</a:t>
            </a:r>
          </a:p>
        </p:txBody>
      </p:sp>
      <p:sp>
        <p:nvSpPr>
          <p:cNvPr id="3" name="Plassholder for innhold 2">
            <a:extLst>
              <a:ext uri="{FF2B5EF4-FFF2-40B4-BE49-F238E27FC236}">
                <a16:creationId xmlns:a16="http://schemas.microsoft.com/office/drawing/2014/main" id="{872E63E6-0320-483A-97EB-4F6CB3DF243B}"/>
              </a:ext>
            </a:extLst>
          </p:cNvPr>
          <p:cNvSpPr>
            <a:spLocks noGrp="1"/>
          </p:cNvSpPr>
          <p:nvPr>
            <p:ph idx="1"/>
          </p:nvPr>
        </p:nvSpPr>
        <p:spPr>
          <a:xfrm>
            <a:off x="581192" y="2788758"/>
            <a:ext cx="11029615" cy="3678303"/>
          </a:xfrm>
        </p:spPr>
        <p:txBody>
          <a:bodyPr/>
          <a:lstStyle/>
          <a:p>
            <a:r>
              <a:rPr lang="nb-NO" sz="2800" dirty="0"/>
              <a:t>Inspirasjon til fem sunne, gode og billige middager</a:t>
            </a:r>
          </a:p>
          <a:p>
            <a:r>
              <a:rPr lang="nb-NO" sz="2800" dirty="0"/>
              <a:t>Alle oppskriftene er basert på basismatvarene</a:t>
            </a:r>
          </a:p>
          <a:p>
            <a:r>
              <a:rPr lang="nb-NO" sz="2800" dirty="0"/>
              <a:t>Viser hvordan vi kan bruke basismatvarene i praksis</a:t>
            </a:r>
          </a:p>
          <a:p>
            <a:r>
              <a:rPr lang="nb-NO" sz="2800" dirty="0"/>
              <a:t>Varierer mellom vegetar, fisk og </a:t>
            </a:r>
            <a:r>
              <a:rPr lang="nb-NO" sz="2800" dirty="0" smtClean="0"/>
              <a:t>kjøtt</a:t>
            </a:r>
          </a:p>
          <a:p>
            <a:endParaRPr lang="nb-NO" sz="2800" dirty="0"/>
          </a:p>
          <a:p>
            <a:r>
              <a:rPr lang="en-GB" sz="2800" u="sng" dirty="0">
                <a:hlinkClick r:id="rId3"/>
              </a:rPr>
              <a:t>https://video.uia.no/media/t/0_kgo561bh</a:t>
            </a:r>
            <a:endParaRPr lang="nb-NO" sz="2800" dirty="0"/>
          </a:p>
          <a:p>
            <a:endParaRPr lang="nb-NO" sz="2400" dirty="0"/>
          </a:p>
          <a:p>
            <a:endParaRPr lang="nb-NO" dirty="0"/>
          </a:p>
        </p:txBody>
      </p:sp>
      <p:pic>
        <p:nvPicPr>
          <p:cNvPr id="4" name="Bilde 3">
            <a:extLst>
              <a:ext uri="{FF2B5EF4-FFF2-40B4-BE49-F238E27FC236}">
                <a16:creationId xmlns:a16="http://schemas.microsoft.com/office/drawing/2014/main" id="{43BDE207-95D1-4B9A-985C-6B4F304C7F3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2404574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881F84-5881-4064-9584-7A91C5E2D6A6}"/>
              </a:ext>
            </a:extLst>
          </p:cNvPr>
          <p:cNvSpPr>
            <a:spLocks noGrp="1"/>
          </p:cNvSpPr>
          <p:nvPr>
            <p:ph type="title"/>
          </p:nvPr>
        </p:nvSpPr>
        <p:spPr/>
        <p:txBody>
          <a:bodyPr>
            <a:normAutofit/>
          </a:bodyPr>
          <a:lstStyle/>
          <a:p>
            <a:r>
              <a:rPr lang="nb-NO" sz="5400" dirty="0">
                <a:latin typeface="Britannic Bold" panose="020B0903060703020204" pitchFamily="34" charset="0"/>
              </a:rPr>
              <a:t>AKTIVITET – basismatvarer</a:t>
            </a:r>
          </a:p>
        </p:txBody>
      </p:sp>
      <p:sp>
        <p:nvSpPr>
          <p:cNvPr id="3" name="Plassholder for innhold 2">
            <a:extLst>
              <a:ext uri="{FF2B5EF4-FFF2-40B4-BE49-F238E27FC236}">
                <a16:creationId xmlns:a16="http://schemas.microsoft.com/office/drawing/2014/main" id="{C481B41C-22C3-4DB6-90A3-AEDDEAE620DB}"/>
              </a:ext>
            </a:extLst>
          </p:cNvPr>
          <p:cNvSpPr>
            <a:spLocks noGrp="1"/>
          </p:cNvSpPr>
          <p:nvPr>
            <p:ph idx="1"/>
          </p:nvPr>
        </p:nvSpPr>
        <p:spPr>
          <a:xfrm>
            <a:off x="914984" y="1857957"/>
            <a:ext cx="7211086" cy="1563756"/>
          </a:xfrm>
        </p:spPr>
        <p:txBody>
          <a:bodyPr>
            <a:normAutofit/>
          </a:bodyPr>
          <a:lstStyle/>
          <a:p>
            <a:r>
              <a:rPr lang="nb-NO" sz="1600" dirty="0"/>
              <a:t>Lag så mange </a:t>
            </a:r>
            <a:r>
              <a:rPr lang="nb-NO" sz="1600" b="1" dirty="0"/>
              <a:t>matretter</a:t>
            </a:r>
            <a:r>
              <a:rPr lang="nb-NO" sz="1600" dirty="0"/>
              <a:t> du kan basert på disse 25 matvarene</a:t>
            </a:r>
          </a:p>
          <a:p>
            <a:r>
              <a:rPr lang="nb-NO" sz="1600" dirty="0"/>
              <a:t>Minst fire ingredienser per rett</a:t>
            </a:r>
          </a:p>
          <a:p>
            <a:r>
              <a:rPr lang="nb-NO" sz="1600" dirty="0"/>
              <a:t>Ett poeng for hvert forslag</a:t>
            </a:r>
          </a:p>
          <a:p>
            <a:r>
              <a:rPr lang="nb-NO" sz="1600" dirty="0"/>
              <a:t>Kan være både frokost, lunsj og middag</a:t>
            </a:r>
          </a:p>
        </p:txBody>
      </p:sp>
      <p:graphicFrame>
        <p:nvGraphicFramePr>
          <p:cNvPr id="4" name="Tabell 3">
            <a:extLst>
              <a:ext uri="{FF2B5EF4-FFF2-40B4-BE49-F238E27FC236}">
                <a16:creationId xmlns:a16="http://schemas.microsoft.com/office/drawing/2014/main" id="{4030C8CE-199F-4E07-8E4C-AB01C301D4E1}"/>
              </a:ext>
            </a:extLst>
          </p:cNvPr>
          <p:cNvGraphicFramePr>
            <a:graphicFrameLocks noGrp="1"/>
          </p:cNvGraphicFramePr>
          <p:nvPr>
            <p:extLst>
              <p:ext uri="{D42A27DB-BD31-4B8C-83A1-F6EECF244321}">
                <p14:modId xmlns:p14="http://schemas.microsoft.com/office/powerpoint/2010/main" val="3194765948"/>
              </p:ext>
            </p:extLst>
          </p:nvPr>
        </p:nvGraphicFramePr>
        <p:xfrm>
          <a:off x="914984" y="3421713"/>
          <a:ext cx="10362032" cy="2926080"/>
        </p:xfrm>
        <a:graphic>
          <a:graphicData uri="http://schemas.openxmlformats.org/drawingml/2006/table">
            <a:tbl>
              <a:tblPr firstRow="1" bandRow="1">
                <a:tableStyleId>{5C22544A-7EE6-4342-B048-85BDC9FD1C3A}</a:tableStyleId>
              </a:tblPr>
              <a:tblGrid>
                <a:gridCol w="2590508">
                  <a:extLst>
                    <a:ext uri="{9D8B030D-6E8A-4147-A177-3AD203B41FA5}">
                      <a16:colId xmlns:a16="http://schemas.microsoft.com/office/drawing/2014/main" val="592224189"/>
                    </a:ext>
                  </a:extLst>
                </a:gridCol>
                <a:gridCol w="2590508">
                  <a:extLst>
                    <a:ext uri="{9D8B030D-6E8A-4147-A177-3AD203B41FA5}">
                      <a16:colId xmlns:a16="http://schemas.microsoft.com/office/drawing/2014/main" val="1420421936"/>
                    </a:ext>
                  </a:extLst>
                </a:gridCol>
                <a:gridCol w="2590508">
                  <a:extLst>
                    <a:ext uri="{9D8B030D-6E8A-4147-A177-3AD203B41FA5}">
                      <a16:colId xmlns:a16="http://schemas.microsoft.com/office/drawing/2014/main" val="2651277784"/>
                    </a:ext>
                  </a:extLst>
                </a:gridCol>
                <a:gridCol w="2590508">
                  <a:extLst>
                    <a:ext uri="{9D8B030D-6E8A-4147-A177-3AD203B41FA5}">
                      <a16:colId xmlns:a16="http://schemas.microsoft.com/office/drawing/2014/main" val="4022450527"/>
                    </a:ext>
                  </a:extLst>
                </a:gridCol>
              </a:tblGrid>
              <a:tr h="337077">
                <a:tc>
                  <a:txBody>
                    <a:bodyPr/>
                    <a:lstStyle/>
                    <a:p>
                      <a:pPr algn="l"/>
                      <a:r>
                        <a:rPr lang="nb-NO" dirty="0"/>
                        <a:t>Tørrvarer</a:t>
                      </a:r>
                    </a:p>
                  </a:txBody>
                  <a:tcPr/>
                </a:tc>
                <a:tc>
                  <a:txBody>
                    <a:bodyPr/>
                    <a:lstStyle/>
                    <a:p>
                      <a:pPr algn="l"/>
                      <a:r>
                        <a:rPr lang="nb-NO" dirty="0"/>
                        <a:t>Kjøleskap</a:t>
                      </a:r>
                    </a:p>
                  </a:txBody>
                  <a:tcPr/>
                </a:tc>
                <a:tc>
                  <a:txBody>
                    <a:bodyPr/>
                    <a:lstStyle/>
                    <a:p>
                      <a:pPr algn="l"/>
                      <a:r>
                        <a:rPr lang="nb-NO" dirty="0"/>
                        <a:t>Fryseren</a:t>
                      </a:r>
                    </a:p>
                  </a:txBody>
                  <a:tcPr/>
                </a:tc>
                <a:tc>
                  <a:txBody>
                    <a:bodyPr/>
                    <a:lstStyle/>
                    <a:p>
                      <a:pPr algn="l"/>
                      <a:r>
                        <a:rPr lang="nb-NO" dirty="0"/>
                        <a:t>Frukt og grønt</a:t>
                      </a:r>
                    </a:p>
                  </a:txBody>
                  <a:tcPr/>
                </a:tc>
                <a:extLst>
                  <a:ext uri="{0D108BD9-81ED-4DB2-BD59-A6C34878D82A}">
                    <a16:rowId xmlns:a16="http://schemas.microsoft.com/office/drawing/2014/main" val="2713255218"/>
                  </a:ext>
                </a:extLst>
              </a:tr>
              <a:tr h="337077">
                <a:tc>
                  <a:txBody>
                    <a:bodyPr/>
                    <a:lstStyle/>
                    <a:p>
                      <a:pPr algn="l"/>
                      <a:r>
                        <a:rPr lang="nb-NO" dirty="0"/>
                        <a:t>Fullkorntortillas</a:t>
                      </a:r>
                    </a:p>
                  </a:txBody>
                  <a:tcPr/>
                </a:tc>
                <a:tc>
                  <a:txBody>
                    <a:bodyPr/>
                    <a:lstStyle/>
                    <a:p>
                      <a:pPr algn="l"/>
                      <a:r>
                        <a:rPr lang="nb-NO" dirty="0"/>
                        <a:t>Melk</a:t>
                      </a:r>
                    </a:p>
                  </a:txBody>
                  <a:tcPr/>
                </a:tc>
                <a:tc>
                  <a:txBody>
                    <a:bodyPr/>
                    <a:lstStyle/>
                    <a:p>
                      <a:pPr algn="l"/>
                      <a:r>
                        <a:rPr lang="nb-NO" dirty="0"/>
                        <a:t>Frosne bær</a:t>
                      </a:r>
                    </a:p>
                  </a:txBody>
                  <a:tcPr/>
                </a:tc>
                <a:tc>
                  <a:txBody>
                    <a:bodyPr/>
                    <a:lstStyle/>
                    <a:p>
                      <a:pPr algn="l"/>
                      <a:r>
                        <a:rPr lang="nb-NO" dirty="0"/>
                        <a:t>Banan</a:t>
                      </a:r>
                    </a:p>
                  </a:txBody>
                  <a:tcPr/>
                </a:tc>
                <a:extLst>
                  <a:ext uri="{0D108BD9-81ED-4DB2-BD59-A6C34878D82A}">
                    <a16:rowId xmlns:a16="http://schemas.microsoft.com/office/drawing/2014/main" val="3724551195"/>
                  </a:ext>
                </a:extLst>
              </a:tr>
              <a:tr h="3370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dirty="0"/>
                        <a:t>Fullkornspasta</a:t>
                      </a:r>
                    </a:p>
                  </a:txBody>
                  <a:tcPr/>
                </a:tc>
                <a:tc>
                  <a:txBody>
                    <a:bodyPr/>
                    <a:lstStyle/>
                    <a:p>
                      <a:pPr algn="l"/>
                      <a:r>
                        <a:rPr lang="nb-NO" dirty="0"/>
                        <a:t>Yoghurt</a:t>
                      </a:r>
                    </a:p>
                  </a:txBody>
                  <a:tcPr/>
                </a:tc>
                <a:tc>
                  <a:txBody>
                    <a:bodyPr/>
                    <a:lstStyle/>
                    <a:p>
                      <a:pPr algn="l"/>
                      <a:r>
                        <a:rPr lang="nb-NO" dirty="0"/>
                        <a:t>Frosne grønnsaker</a:t>
                      </a:r>
                    </a:p>
                  </a:txBody>
                  <a:tcPr/>
                </a:tc>
                <a:tc>
                  <a:txBody>
                    <a:bodyPr/>
                    <a:lstStyle/>
                    <a:p>
                      <a:pPr algn="l"/>
                      <a:r>
                        <a:rPr lang="nb-NO" dirty="0"/>
                        <a:t>Tomat</a:t>
                      </a:r>
                    </a:p>
                  </a:txBody>
                  <a:tcPr/>
                </a:tc>
                <a:extLst>
                  <a:ext uri="{0D108BD9-81ED-4DB2-BD59-A6C34878D82A}">
                    <a16:rowId xmlns:a16="http://schemas.microsoft.com/office/drawing/2014/main" val="2138812614"/>
                  </a:ext>
                </a:extLst>
              </a:tr>
              <a:tr h="3370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dirty="0" err="1"/>
                        <a:t>Fullkornsris</a:t>
                      </a:r>
                      <a:endParaRPr lang="nb-NO" dirty="0"/>
                    </a:p>
                  </a:txBody>
                  <a:tcPr/>
                </a:tc>
                <a:tc>
                  <a:txBody>
                    <a:bodyPr/>
                    <a:lstStyle/>
                    <a:p>
                      <a:pPr algn="l"/>
                      <a:r>
                        <a:rPr lang="nb-NO" dirty="0"/>
                        <a:t>Ost</a:t>
                      </a:r>
                    </a:p>
                  </a:txBody>
                  <a:tcPr/>
                </a:tc>
                <a:tc>
                  <a:txBody>
                    <a:bodyPr/>
                    <a:lstStyle/>
                    <a:p>
                      <a:pPr algn="l"/>
                      <a:r>
                        <a:rPr lang="nb-NO" dirty="0"/>
                        <a:t>Kyllingfilet</a:t>
                      </a:r>
                    </a:p>
                  </a:txBody>
                  <a:tcPr/>
                </a:tc>
                <a:tc>
                  <a:txBody>
                    <a:bodyPr/>
                    <a:lstStyle/>
                    <a:p>
                      <a:pPr algn="l"/>
                      <a:r>
                        <a:rPr lang="nb-NO" dirty="0"/>
                        <a:t>Paprika</a:t>
                      </a:r>
                    </a:p>
                  </a:txBody>
                  <a:tcPr/>
                </a:tc>
                <a:extLst>
                  <a:ext uri="{0D108BD9-81ED-4DB2-BD59-A6C34878D82A}">
                    <a16:rowId xmlns:a16="http://schemas.microsoft.com/office/drawing/2014/main" val="26492685"/>
                  </a:ext>
                </a:extLst>
              </a:tr>
              <a:tr h="337077">
                <a:tc>
                  <a:txBody>
                    <a:bodyPr/>
                    <a:lstStyle/>
                    <a:p>
                      <a:pPr algn="l"/>
                      <a:r>
                        <a:rPr lang="nb-NO" dirty="0"/>
                        <a:t>Hakkede tomater</a:t>
                      </a:r>
                    </a:p>
                  </a:txBody>
                  <a:tcPr/>
                </a:tc>
                <a:tc>
                  <a:txBody>
                    <a:bodyPr/>
                    <a:lstStyle/>
                    <a:p>
                      <a:pPr algn="l"/>
                      <a:r>
                        <a:rPr lang="nb-NO" dirty="0"/>
                        <a:t>Skinke</a:t>
                      </a:r>
                    </a:p>
                  </a:txBody>
                  <a:tcPr/>
                </a:tc>
                <a:tc>
                  <a:txBody>
                    <a:bodyPr/>
                    <a:lstStyle/>
                    <a:p>
                      <a:pPr algn="l"/>
                      <a:r>
                        <a:rPr lang="nb-NO" dirty="0"/>
                        <a:t>Fiskefilet</a:t>
                      </a:r>
                    </a:p>
                  </a:txBody>
                  <a:tcPr/>
                </a:tc>
                <a:tc>
                  <a:txBody>
                    <a:bodyPr/>
                    <a:lstStyle/>
                    <a:p>
                      <a:pPr algn="l"/>
                      <a:r>
                        <a:rPr lang="nb-NO" dirty="0"/>
                        <a:t>Løk</a:t>
                      </a:r>
                    </a:p>
                  </a:txBody>
                  <a:tcPr/>
                </a:tc>
                <a:extLst>
                  <a:ext uri="{0D108BD9-81ED-4DB2-BD59-A6C34878D82A}">
                    <a16:rowId xmlns:a16="http://schemas.microsoft.com/office/drawing/2014/main" val="86679751"/>
                  </a:ext>
                </a:extLst>
              </a:tr>
              <a:tr h="3370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dirty="0"/>
                        <a:t>Tomatpuré</a:t>
                      </a:r>
                    </a:p>
                  </a:txBody>
                  <a:tcPr/>
                </a:tc>
                <a:tc>
                  <a:txBody>
                    <a:bodyPr/>
                    <a:lstStyle/>
                    <a:p>
                      <a:pPr algn="l"/>
                      <a:r>
                        <a:rPr lang="nb-NO" dirty="0"/>
                        <a:t>Egg</a:t>
                      </a:r>
                    </a:p>
                  </a:txBody>
                  <a:tcPr/>
                </a:tc>
                <a:tc>
                  <a:txBody>
                    <a:bodyPr/>
                    <a:lstStyle/>
                    <a:p>
                      <a:pPr algn="l"/>
                      <a:r>
                        <a:rPr lang="nb-NO" dirty="0"/>
                        <a:t>Karbonadedeig</a:t>
                      </a:r>
                    </a:p>
                  </a:txBody>
                  <a:tcPr/>
                </a:tc>
                <a:tc>
                  <a:txBody>
                    <a:bodyPr/>
                    <a:lstStyle/>
                    <a:p>
                      <a:pPr algn="l"/>
                      <a:r>
                        <a:rPr lang="nb-NO" dirty="0"/>
                        <a:t>Gulrot</a:t>
                      </a:r>
                    </a:p>
                  </a:txBody>
                  <a:tcPr/>
                </a:tc>
                <a:extLst>
                  <a:ext uri="{0D108BD9-81ED-4DB2-BD59-A6C34878D82A}">
                    <a16:rowId xmlns:a16="http://schemas.microsoft.com/office/drawing/2014/main" val="2111215114"/>
                  </a:ext>
                </a:extLst>
              </a:tr>
              <a:tr h="3370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dirty="0"/>
                        <a:t>Bønner</a:t>
                      </a:r>
                    </a:p>
                  </a:txBody>
                  <a:tcPr/>
                </a:tc>
                <a:tc>
                  <a:txBody>
                    <a:bodyPr/>
                    <a:lstStyle/>
                    <a:p>
                      <a:pPr algn="l"/>
                      <a:r>
                        <a:rPr lang="nb-NO" dirty="0"/>
                        <a:t>Lettrømme/creme fraiche</a:t>
                      </a:r>
                    </a:p>
                  </a:txBody>
                  <a:tcPr/>
                </a:tc>
                <a:tc>
                  <a:txBody>
                    <a:bodyPr/>
                    <a:lstStyle/>
                    <a:p>
                      <a:pPr algn="l"/>
                      <a:endParaRPr lang="nb-NO" dirty="0"/>
                    </a:p>
                  </a:txBody>
                  <a:tcPr/>
                </a:tc>
                <a:tc>
                  <a:txBody>
                    <a:bodyPr/>
                    <a:lstStyle/>
                    <a:p>
                      <a:pPr algn="l"/>
                      <a:r>
                        <a:rPr lang="nb-NO" dirty="0"/>
                        <a:t>Brokkoli</a:t>
                      </a:r>
                    </a:p>
                  </a:txBody>
                  <a:tcPr/>
                </a:tc>
                <a:extLst>
                  <a:ext uri="{0D108BD9-81ED-4DB2-BD59-A6C34878D82A}">
                    <a16:rowId xmlns:a16="http://schemas.microsoft.com/office/drawing/2014/main" val="1856902724"/>
                  </a:ext>
                </a:extLst>
              </a:tr>
              <a:tr h="3370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dirty="0"/>
                        <a:t>Pesto</a:t>
                      </a:r>
                    </a:p>
                  </a:txBody>
                  <a:tcPr/>
                </a:tc>
                <a:tc>
                  <a:txBody>
                    <a:bodyPr/>
                    <a:lstStyle/>
                    <a:p>
                      <a:pPr algn="l"/>
                      <a:endParaRPr lang="nb-NO" dirty="0"/>
                    </a:p>
                  </a:txBody>
                  <a:tcPr/>
                </a:tc>
                <a:tc>
                  <a:txBody>
                    <a:bodyPr/>
                    <a:lstStyle/>
                    <a:p>
                      <a:pPr algn="l"/>
                      <a:endParaRPr lang="nb-NO" dirty="0"/>
                    </a:p>
                  </a:txBody>
                  <a:tcPr/>
                </a:tc>
                <a:tc>
                  <a:txBody>
                    <a:bodyPr/>
                    <a:lstStyle/>
                    <a:p>
                      <a:pPr algn="l"/>
                      <a:r>
                        <a:rPr lang="nb-NO" dirty="0"/>
                        <a:t>Potet</a:t>
                      </a:r>
                    </a:p>
                  </a:txBody>
                  <a:tcPr/>
                </a:tc>
                <a:extLst>
                  <a:ext uri="{0D108BD9-81ED-4DB2-BD59-A6C34878D82A}">
                    <a16:rowId xmlns:a16="http://schemas.microsoft.com/office/drawing/2014/main" val="2116658311"/>
                  </a:ext>
                </a:extLst>
              </a:tr>
            </a:tbl>
          </a:graphicData>
        </a:graphic>
      </p:graphicFrame>
      <p:pic>
        <p:nvPicPr>
          <p:cNvPr id="5" name="Bilde 4">
            <a:extLst>
              <a:ext uri="{FF2B5EF4-FFF2-40B4-BE49-F238E27FC236}">
                <a16:creationId xmlns:a16="http://schemas.microsoft.com/office/drawing/2014/main" id="{AFDD8AAB-43CC-4C7C-8D66-D5669C61301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4984" y="6440559"/>
            <a:ext cx="3044228" cy="390938"/>
          </a:xfrm>
          <a:prstGeom prst="rect">
            <a:avLst/>
          </a:prstGeom>
        </p:spPr>
      </p:pic>
    </p:spTree>
    <p:extLst>
      <p:ext uri="{BB962C8B-B14F-4D97-AF65-F5344CB8AC3E}">
        <p14:creationId xmlns:p14="http://schemas.microsoft.com/office/powerpoint/2010/main" val="281957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66F6E1-951F-40AF-A2C9-0590E37019FB}"/>
              </a:ext>
            </a:extLst>
          </p:cNvPr>
          <p:cNvSpPr>
            <a:spLocks noGrp="1"/>
          </p:cNvSpPr>
          <p:nvPr>
            <p:ph type="title"/>
          </p:nvPr>
        </p:nvSpPr>
        <p:spPr/>
        <p:txBody>
          <a:bodyPr>
            <a:normAutofit/>
          </a:bodyPr>
          <a:lstStyle/>
          <a:p>
            <a:r>
              <a:rPr lang="nb-NO" sz="5400" dirty="0">
                <a:latin typeface="Britannic Bold" panose="020B0903060703020204" pitchFamily="34" charset="0"/>
              </a:rPr>
              <a:t>Aktivitet – Forslag</a:t>
            </a:r>
          </a:p>
        </p:txBody>
      </p:sp>
      <p:sp>
        <p:nvSpPr>
          <p:cNvPr id="3" name="Plassholder for innhold 2">
            <a:extLst>
              <a:ext uri="{FF2B5EF4-FFF2-40B4-BE49-F238E27FC236}">
                <a16:creationId xmlns:a16="http://schemas.microsoft.com/office/drawing/2014/main" id="{6947D463-DDA9-43B9-B2E8-2A1FF82148AF}"/>
              </a:ext>
            </a:extLst>
          </p:cNvPr>
          <p:cNvSpPr>
            <a:spLocks noGrp="1"/>
          </p:cNvSpPr>
          <p:nvPr>
            <p:ph idx="1"/>
          </p:nvPr>
        </p:nvSpPr>
        <p:spPr>
          <a:xfrm>
            <a:off x="581192" y="2054600"/>
            <a:ext cx="11372269" cy="4803400"/>
          </a:xfrm>
        </p:spPr>
        <p:txBody>
          <a:bodyPr>
            <a:normAutofit/>
          </a:bodyPr>
          <a:lstStyle/>
          <a:p>
            <a:pPr marL="342900" indent="-342900">
              <a:buFont typeface="+mj-lt"/>
              <a:buAutoNum type="arabicPeriod"/>
            </a:pPr>
            <a:r>
              <a:rPr lang="nb-NO" sz="2000" b="1" dirty="0"/>
              <a:t>Smoothie	</a:t>
            </a:r>
            <a:r>
              <a:rPr lang="nb-NO" sz="2000" dirty="0"/>
              <a:t>			frosne bær, banan, yoghurt, melk</a:t>
            </a:r>
          </a:p>
          <a:p>
            <a:pPr marL="342900" indent="-342900">
              <a:buFont typeface="+mj-lt"/>
              <a:buAutoNum type="arabicPeriod"/>
            </a:pPr>
            <a:r>
              <a:rPr lang="nb-NO" sz="2000" b="1" dirty="0"/>
              <a:t>Lasagne</a:t>
            </a:r>
            <a:r>
              <a:rPr lang="nb-NO" sz="2000" dirty="0"/>
              <a:t>					fullkornspasta, hakkede tomater, tomatpuré, løk, karbonadedeig, ost</a:t>
            </a:r>
          </a:p>
          <a:p>
            <a:pPr marL="342900" indent="-342900">
              <a:buFont typeface="+mj-lt"/>
              <a:buAutoNum type="arabicPeriod"/>
            </a:pPr>
            <a:r>
              <a:rPr lang="nb-NO" sz="2000" b="1" dirty="0"/>
              <a:t>Pasta </a:t>
            </a:r>
            <a:r>
              <a:rPr lang="nb-NO" sz="2000" b="1" dirty="0" err="1"/>
              <a:t>bolognese</a:t>
            </a:r>
            <a:r>
              <a:rPr lang="nb-NO" sz="2000" dirty="0"/>
              <a:t>			fullkornspasta, hakkede tomater, tomatpuré, løk, karbonadedeig</a:t>
            </a:r>
          </a:p>
          <a:p>
            <a:pPr marL="342900" indent="-342900">
              <a:buFont typeface="+mj-lt"/>
              <a:buAutoNum type="arabicPeriod"/>
            </a:pPr>
            <a:r>
              <a:rPr lang="nb-NO" sz="2000" b="1" dirty="0"/>
              <a:t>Pizza</a:t>
            </a:r>
            <a:r>
              <a:rPr lang="nb-NO" sz="2000" dirty="0"/>
              <a:t>					fullkorntortilla, tomatpuré, løk, paprika, skinke, ost</a:t>
            </a:r>
          </a:p>
          <a:p>
            <a:pPr marL="342900" indent="-342900">
              <a:buFont typeface="+mj-lt"/>
              <a:buAutoNum type="arabicPeriod"/>
            </a:pPr>
            <a:r>
              <a:rPr lang="nb-NO" sz="2000" b="1" dirty="0"/>
              <a:t>Fiskemiddag	</a:t>
            </a:r>
            <a:r>
              <a:rPr lang="nb-NO" sz="2000" dirty="0"/>
              <a:t>			fiskefilet, potet, gulrot, brokkoli, lettrømme</a:t>
            </a:r>
          </a:p>
          <a:p>
            <a:pPr marL="342900" indent="-342900">
              <a:buFont typeface="+mj-lt"/>
              <a:buAutoNum type="arabicPeriod"/>
            </a:pPr>
            <a:r>
              <a:rPr lang="nb-NO" sz="2000" b="1" dirty="0"/>
              <a:t>Kyllingmiddag	</a:t>
            </a:r>
            <a:r>
              <a:rPr lang="nb-NO" sz="2000" dirty="0"/>
              <a:t>		kyllingfilet, ris, frosne grønnsaker, pesto</a:t>
            </a:r>
          </a:p>
          <a:p>
            <a:pPr marL="342900" indent="-342900">
              <a:buFont typeface="+mj-lt"/>
              <a:buAutoNum type="arabicPeriod"/>
            </a:pPr>
            <a:r>
              <a:rPr lang="nb-NO" sz="2000" b="1" dirty="0"/>
              <a:t>Tomatsuppe	</a:t>
            </a:r>
            <a:r>
              <a:rPr lang="nb-NO" sz="2000" dirty="0"/>
              <a:t>			hakkede tomater, tomatpuré, løk, fullkornspasta, egg</a:t>
            </a:r>
          </a:p>
          <a:p>
            <a:pPr marL="342900" indent="-342900">
              <a:buFont typeface="+mj-lt"/>
              <a:buAutoNum type="arabicPeriod"/>
            </a:pPr>
            <a:r>
              <a:rPr lang="nb-NO" sz="2000" b="1" dirty="0"/>
              <a:t>Gryterett	</a:t>
            </a:r>
            <a:r>
              <a:rPr lang="nb-NO" sz="2000" dirty="0"/>
              <a:t>			hakkede tomater, tomatpuré, løk, paprika, karbonadedeig</a:t>
            </a:r>
          </a:p>
          <a:p>
            <a:pPr marL="342900" indent="-342900">
              <a:buFont typeface="+mj-lt"/>
              <a:buAutoNum type="arabicPeriod"/>
            </a:pPr>
            <a:r>
              <a:rPr lang="nb-NO" sz="2000" b="1" dirty="0"/>
              <a:t>Taco		</a:t>
            </a:r>
            <a:r>
              <a:rPr lang="nb-NO" sz="2000" dirty="0"/>
              <a:t>				fullkorntortilla, karbonadedeig, ost, lettrømme, løk, paprika, tomat</a:t>
            </a:r>
          </a:p>
          <a:p>
            <a:pPr marL="342900" indent="-342900">
              <a:buFont typeface="+mj-lt"/>
              <a:buAutoNum type="arabicPeriod"/>
            </a:pPr>
            <a:endParaRPr lang="nb-NO" sz="2000" dirty="0"/>
          </a:p>
        </p:txBody>
      </p:sp>
      <p:pic>
        <p:nvPicPr>
          <p:cNvPr id="5" name="Bilde 4">
            <a:extLst>
              <a:ext uri="{FF2B5EF4-FFF2-40B4-BE49-F238E27FC236}">
                <a16:creationId xmlns:a16="http://schemas.microsoft.com/office/drawing/2014/main" id="{AF0521C5-E725-4091-917D-436E55C42C6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667483077"/>
      </p:ext>
    </p:extLst>
  </p:cSld>
  <p:clrMapOvr>
    <a:masterClrMapping/>
  </p:clrMapOvr>
</p:sld>
</file>

<file path=ppt/theme/theme1.xml><?xml version="1.0" encoding="utf-8"?>
<a:theme xmlns:a="http://schemas.openxmlformats.org/drawingml/2006/main" name="Dividende">
  <a:themeElements>
    <a:clrScheme name="Grøn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Dividend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8960</TotalTime>
  <Words>2836</Words>
  <Application>Microsoft Office PowerPoint</Application>
  <PresentationFormat>Widescreen</PresentationFormat>
  <Paragraphs>277</Paragraphs>
  <Slides>15</Slides>
  <Notes>15</Notes>
  <HiddenSlides>0</HiddenSlides>
  <MMClips>0</MMClips>
  <ScaleCrop>false</ScaleCrop>
  <HeadingPairs>
    <vt:vector size="6" baseType="variant">
      <vt:variant>
        <vt:lpstr>Brukte skrifter</vt:lpstr>
      </vt:variant>
      <vt:variant>
        <vt:i4>9</vt:i4>
      </vt:variant>
      <vt:variant>
        <vt:lpstr>Tema</vt:lpstr>
      </vt:variant>
      <vt:variant>
        <vt:i4>1</vt:i4>
      </vt:variant>
      <vt:variant>
        <vt:lpstr>Lysbildetitler</vt:lpstr>
      </vt:variant>
      <vt:variant>
        <vt:i4>15</vt:i4>
      </vt:variant>
    </vt:vector>
  </HeadingPairs>
  <TitlesOfParts>
    <vt:vector size="25" baseType="lpstr">
      <vt:lpstr>Arial</vt:lpstr>
      <vt:lpstr>Berlin Sans FB</vt:lpstr>
      <vt:lpstr>Britannic Bold</vt:lpstr>
      <vt:lpstr>Calibri</vt:lpstr>
      <vt:lpstr>Gill Sans MT</vt:lpstr>
      <vt:lpstr>Symbol</vt:lpstr>
      <vt:lpstr>Times New Roman</vt:lpstr>
      <vt:lpstr>Wingdings</vt:lpstr>
      <vt:lpstr>Wingdings 2</vt:lpstr>
      <vt:lpstr>Dividende</vt:lpstr>
      <vt:lpstr>Kursets innhold</vt:lpstr>
      <vt:lpstr>HJEMME</vt:lpstr>
      <vt:lpstr>BASISMATVARER – tørrvareskap</vt:lpstr>
      <vt:lpstr>Basismatvarer – Fryseren</vt:lpstr>
      <vt:lpstr>Basismatvarer – kjøleskap</vt:lpstr>
      <vt:lpstr>Basismatvarer – frukt og grønt</vt:lpstr>
      <vt:lpstr>Film 3 – middag</vt:lpstr>
      <vt:lpstr>AKTIVITET – basismatvarer</vt:lpstr>
      <vt:lpstr>Aktivitet – Forslag</vt:lpstr>
      <vt:lpstr>Basisutstyr</vt:lpstr>
      <vt:lpstr>basisUTSTYR</vt:lpstr>
      <vt:lpstr>Frysing</vt:lpstr>
      <vt:lpstr>Frysing</vt:lpstr>
      <vt:lpstr>tining</vt:lpstr>
      <vt:lpstr>Film 4 – middag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 In – sunn mat for ungdom</dc:title>
  <dc:creator>Line Pettersen</dc:creator>
  <cp:lastModifiedBy>Beate Østengen</cp:lastModifiedBy>
  <cp:revision>404</cp:revision>
  <dcterms:created xsi:type="dcterms:W3CDTF">2017-11-06T14:26:49Z</dcterms:created>
  <dcterms:modified xsi:type="dcterms:W3CDTF">2019-09-26T12:05:49Z</dcterms:modified>
</cp:coreProperties>
</file>